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51"/>
  </p:notesMasterIdLst>
  <p:sldIdLst>
    <p:sldId id="256" r:id="rId5"/>
    <p:sldId id="276" r:id="rId6"/>
    <p:sldId id="262" r:id="rId7"/>
    <p:sldId id="260" r:id="rId8"/>
    <p:sldId id="273" r:id="rId9"/>
    <p:sldId id="274" r:id="rId10"/>
    <p:sldId id="275" r:id="rId11"/>
    <p:sldId id="283" r:id="rId12"/>
    <p:sldId id="284" r:id="rId13"/>
    <p:sldId id="277" r:id="rId14"/>
    <p:sldId id="289" r:id="rId15"/>
    <p:sldId id="288" r:id="rId16"/>
    <p:sldId id="290" r:id="rId17"/>
    <p:sldId id="286" r:id="rId18"/>
    <p:sldId id="287" r:id="rId19"/>
    <p:sldId id="291" r:id="rId20"/>
    <p:sldId id="280" r:id="rId21"/>
    <p:sldId id="258" r:id="rId22"/>
    <p:sldId id="281" r:id="rId23"/>
    <p:sldId id="282" r:id="rId24"/>
    <p:sldId id="294" r:id="rId25"/>
    <p:sldId id="292" r:id="rId26"/>
    <p:sldId id="293" r:id="rId27"/>
    <p:sldId id="278" r:id="rId28"/>
    <p:sldId id="259" r:id="rId29"/>
    <p:sldId id="264" r:id="rId30"/>
    <p:sldId id="295" r:id="rId31"/>
    <p:sldId id="296" r:id="rId32"/>
    <p:sldId id="279" r:id="rId33"/>
    <p:sldId id="263" r:id="rId34"/>
    <p:sldId id="265" r:id="rId35"/>
    <p:sldId id="285" r:id="rId36"/>
    <p:sldId id="266" r:id="rId37"/>
    <p:sldId id="261" r:id="rId38"/>
    <p:sldId id="267" r:id="rId39"/>
    <p:sldId id="268" r:id="rId40"/>
    <p:sldId id="269" r:id="rId41"/>
    <p:sldId id="300" r:id="rId42"/>
    <p:sldId id="270" r:id="rId43"/>
    <p:sldId id="271" r:id="rId44"/>
    <p:sldId id="298" r:id="rId45"/>
    <p:sldId id="297" r:id="rId46"/>
    <p:sldId id="299" r:id="rId47"/>
    <p:sldId id="301" r:id="rId48"/>
    <p:sldId id="302" r:id="rId49"/>
    <p:sldId id="303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513" autoAdjust="0"/>
    <p:restoredTop sz="94660"/>
  </p:normalViewPr>
  <p:slideViewPr>
    <p:cSldViewPr snapToGrid="0">
      <p:cViewPr varScale="1">
        <p:scale>
          <a:sx n="60" d="100"/>
          <a:sy n="60" d="100"/>
        </p:scale>
        <p:origin x="4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43:48.94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1,'14'0,"-1"1,1 1,-1 0,1 1,-1 1,0 0,23 11,3 4,42 30,-2-2,106 57,464 230,-616-320,8 3,71 40,-89-41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15:22.709"/>
    </inkml:context>
    <inkml:brush xml:id="br0">
      <inkml:brushProperty name="width" value="0.05" units="cm"/>
      <inkml:brushProperty name="height" value="0.05" units="cm"/>
      <inkml:brushProperty name="color" value="#66CC00"/>
      <inkml:brushProperty name="ignorePressure" value="1"/>
    </inkml:brush>
  </inkml:definitions>
  <inkml:trace contextRef="#ctx0" brushRef="#br0">1 547,'9'1,"0"0,-1 0,1 0,0 1,0 1,-1 0,0 0,1 0,-1 1,0 0,-1 1,1 0,9 8,7 8,0 1,28 35,-30-32,46 59,-42-50,-24-32,-1 0,1 0,0 0,0 0,0 0,0 0,0-1,1 1,-1-1,3 2,-3-3,-1 1,0-1,0 0,0 0,0 0,0 0,0 0,1 0,-1 0,0 0,0 0,0-1,0 1,0 0,0-1,0 1,0-1,0 1,0-1,0 0,0 1,0-1,0 0,0 1,-1-1,1 0,0 0,1-2,6-9,0-2,-1 1,0-1,-1 0,8-28,-2 8,-11 31,78-189,-66 166,1 1,1 0,1 2,1 0,24-26,-2 11,2 2,2 1,1 3,1 1,2 2,79-35,-1 4,-98 47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0:54.99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1,'4'0,"2"0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0:55.88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1,'5'0,"0"1,0 0,0 0,0 0,0 0,0 1,0 0,0 0,-1 0,5 4,46 33,-24-15,141 100,-158-116,0-1,1-1,-1 0,31 7,-27-8,0 1,33 15,0 8,-28-15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0:56.73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1,'2'0,"4"0,-1 0,1 0,0 0,0 1,6 2,-11-3,1 1,0 0,0 0,-1 0,1 0,0 0,-1 0,1 0,-1 0,1 1,-1-1,0 1,0-1,1 1,-1-1,0 1,0 0,-1 0,2 2,42 139,38 130,-55-167,-20-83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1:37.89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19,'0'-19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1:38.98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0,'13'11,"1"0,0-1,26 14,-19-12,15 11,-2 1,0 1,-2 2,-1 2,35 40,-57-58,2-1,-1-1,1 0,1 0,16 9,67 29,0 1,-36-9,-41-25,2-1,33 17,-37-24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1:39.76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182 1,'-27'66,"15"-25,-3 0,-27 53,-29 53,63-128,2-1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1:41.06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1,'22'1,"1"0,0 2,43 11,63 29,-97-32,610 241,-613-238,-1 0,-1 1,-1 2,0 1,34 30,-53-37,-7-10,0-1,-1 0,1 0,-1 0,1 0,-1 0,1 0,-1 1,1-1,-1 0,1 0,-1 0,1-1,-1 1,1 0,-1 0,1 0,-1 0,1 0,0 0,-1-1,1 1,-1 0,1 0,-1-1,1 1,0 0,-1-1,1 0,-22-11,-26-22,23 17,-37-27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21:41.64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0,'13'169,"-2"-33,-8 412,-5-523,-7 39,4-38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32:50.83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0,'30'41,"70"73,-46-56,71 84,135 147,-158-180,55 58,-108-113,-36-38,1 0,0-2,1 1,32 22,-27-24,-3-1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43:50.49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462 0,'-1'13,"0"-1,0 1,-1 0,-1-1,0 1,-7 17,-37 67,29-64,-22 60,10-19,-111 262,123-292,-2-2,-33 54,-9 17,50-88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32:51.75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308 0,'-4'65,"-2"0,-3-1,-3 0,-25 74,-1-28,24-74,1 0,-10 55,19-63,1 47,3-53,0 0,-2 0,-8 41,-2-27,-1-1,-2-1,-26 44,0 2,31-57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32:53.69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1261,'7'0,"1"1,-1-1,1 2,-1-1,1 1,-1 0,0 1,0-1,12 8,0 2,34 27,1 2,-13-12,-23-16,0-1,1 0,20 9,-38-21,1 1,0 0,0-1,0 0,0 1,-1-1,1 0,0 0,0 0,0 0,0 0,0 0,0-1,0 1,-1-1,1 1,0-1,0 1,0-1,-1 0,1 0,0 0,-1 0,1 0,-1-1,2-1,3-3,-1 0,0-1,0 0,7-14,99-215,-21 39,-26 76,130-184,-138 230,4 3,2 3,95-82,31-2,-156 127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3T12:14:00.50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39:07.30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0,'4'5,"0"0,0 0,-1 1,1-1,-1 1,3 8,9 17,26 31,85 100,72 53,-188-204,182 184,45 32,1072 907,98-109,-838-660,477 325,-820-523,-51-33,-58-45,-113-85,1 0,1 0,-1 0,0-1,1 0,0 0,7 2,-12-5,-1 0,0 0,0 0,1 0,-1-1,0 1,0 0,1 0,-1 0,0 0,0-1,1 1,-1 0,0 0,0 0,0-1,1 1,-1 0,0 0,0-1,0 1,0 0,0 0,1-1,-1 1,0 0,0-1,0 1,0 0,0 0,0-1,0 1,0 0,0-1,0 1,0 0,0 0,0-1,-1 1,1 0,0-1,0 1,0 0,0 0,-1-1,-14-35,-57-89,-43-69,-11-18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39:07.96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2893 0,'-25'92,"13"-42,-285 889,142-553,-42 52,-1088 2096,1051-2110,28-57,36-64,43-66,-9 57,126-269,2 1,0 0,1 0,-5 47,10-56,1-11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39:08.86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02:16.8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1,'2'0,"318"11,-188 3,346 21,-459-35,17-1,0 2,65 9,-28 1,-1-4,2-3,75-6,-42 0,-89 3,1 1,-1 1,21 6,-17-4,37 3,265-5,-166-5,942 2,-922 14,-41-1,324-9,-297-5,185-14,-93 0,-206 14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03:33.60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0 252,'20'24,"2"3,26 10,-32-26,-1 0,0 1,13 15,-15-14,0 3,1-1,0-1,1-1,17 12,-28-22,-1-1,1 0,-1 0,1 0,0 0,0 0,0-1,0 0,0 0,0 0,0 0,0-1,0 1,0-1,1 0,-1 0,0-1,0 1,0-1,0 0,0 0,0 0,0-1,0 1,6-5,3-3,-1-1,0 0,16-19,9-8,46-50,-57 57,42-36,8-3,-48 42,1 1,1 1,38-23,-42 31,-5 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03:36.77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0 358,'0'-1,"1"0,-1 0,0 0,1 0,-1 0,0 0,1 0,-1 0,1 0,-1 1,1-1,0 0,-1 0,1 1,0-1,0 0,-1 1,1-1,0 0,0 1,0-1,0 1,0 0,0-1,0 1,0 0,0-1,1 1,1-1,0 1,0-1,0 1,0 0,0-1,0 2,0-1,0 0,3 1,0 1,0 0,-1 1,1-1,0 1,-1 1,1-1,-1 1,7 6,32 38,-36-38,0 0,1 0,0-1,1-1,19 14,63 35,-89-55,0 0,0-1,1 1,-1-1,0 0,1 1,-1-2,1 1,0 0,-1-1,1 1,0-1,-1 0,1-1,0 1,4-1,-3-1,0 0,0 0,0 0,0 0,-1-1,1 0,-1 0,0 0,0 0,5-6,4-6,0 0,-2-1,0-1,16-31,-4 5,2 2,1 1,2 1,35-37,-6 6,13-12,-50 63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03:48.85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0 748,'4'1,"-1"0,1 0,0 1,-1 0,0-1,1 1,-1 0,0 1,0-1,0 1,0-1,-1 1,1 0,3 5,18 16,144 87,-109-75,88 71,-144-105,-1 0,0 0,1-1,-1 1,1 0,0-1,-1 1,1-1,0 0,0 0,0 0,0-1,0 1,0 0,0-1,0 0,0 0,3 0,-1-1,0-1,0 1,0-1,-1 0,1 0,-1 0,0-1,1 1,-1-1,5-5,40-35,-2-2,44-56,-1 10,-13 15,-5 4,114-88,157-79,-44 34,-271 184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43:57.82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03:50.39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0 487,'9'0,"-1"0,0 1,0 0,0 1,0 0,0 0,0 1,0 0,-1 0,1 0,-1 1,0 1,0-1,0 1,10 10,8 5,-8-6,0 0,29 16,-29-19,-1 0,-1 1,1 1,-2 0,15 17,-10-10,33 27,-49-45,0 0,0 0,0 0,0 0,0 0,1-1,-1 1,1-1,-1 0,1 0,3 0,-5-1,1 0,-1 0,1 0,-1-1,0 1,1-1,-1 1,0-1,0 0,1 0,-1 0,0 0,0 0,0-1,0 1,0 0,0-1,2-3,12-14,-1 0,0-2,-2 1,0-2,10-23,-5 9,155-298,-162 316,1 1,1 1,0 0,1 1,1 0,18-14,-16 14,77-84,-72 81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18:24.02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1,'21'18,"33"22,-2-2,277 201,13-20,-306-193,-2 1,0 1,47 53,-27-26,-3 0,-32-30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18:25.31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426 1,'0'12,"0"0,-1 1,0-1,-1 0,-1 0,0 0,0 0,-1-1,0 1,-1-1,-1 0,-6 11,-77 105,-20 28,90-129,1 1,0 0,2 2,2 0,0 0,2 1,-9 37,7 9,10-48,-2-1,-13 44,10-52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18:30.106"/>
    </inkml:context>
    <inkml:brush xml:id="br0">
      <inkml:brushProperty name="width" value="0.05" units="cm"/>
      <inkml:brushProperty name="height" value="0.05" units="cm"/>
      <inkml:brushProperty name="color" value="#66CC00"/>
      <inkml:brushProperty name="ignorePressure" value="1"/>
    </inkml:brush>
  </inkml:definitions>
  <inkml:trace contextRef="#ctx0" brushRef="#br0">0 774,'11'1,"-1"1,1 0,-1 1,0 0,0 0,0 1,0 0,-1 1,0 0,16 12,33 15,-38-22,0 2,-1 0,0 0,-1 2,0 0,29 32,-29-31,0 0,1-1,0-1,1 0,1-2,30 12,-47-21,1 0,-1 0,1-1,0 0,-1 0,1 0,0 0,0-1,0 0,0 0,-1 0,1-1,0 0,0 1,0-2,6-1,-5 0,-1 0,1 0,-1-1,0 1,0-1,0 0,-1-1,1 1,-1-1,0 0,-1 0,6-8,62-118,-4 6,-53 102,1 1,1 1,26-27,-11 17,-1-1,34-48,-42 48,2 1,40-40,-1 3,23-22,-11 12,-55 54,2 2,38-33,-33 35,-2 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1:18:32.951"/>
    </inkml:context>
    <inkml:brush xml:id="br0">
      <inkml:brushProperty name="width" value="0.05" units="cm"/>
      <inkml:brushProperty name="height" value="0.05" units="cm"/>
      <inkml:brushProperty name="color" value="#66CC00"/>
      <inkml:brushProperty name="ignorePressure" value="1"/>
    </inkml:brush>
  </inkml:definitions>
  <inkml:trace contextRef="#ctx0" brushRef="#br0">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44:53.636"/>
    </inkml:context>
    <inkml:brush xml:id="br0">
      <inkml:brushProperty name="width" value="0.2" units="cm"/>
      <inkml:brushProperty name="height" value="1.2" units="cm"/>
      <inkml:brushProperty name="color" value="#FFC114"/>
      <inkml:brushProperty name="ignorePressure" value="1"/>
      <inkml:brushProperty name="inkEffects" value="pencil"/>
    </inkml:brush>
  </inkml:definitions>
  <inkml:trace contextRef="#ctx0" brushRef="#br0">0 1,'6'0,"5"0,7 0,6 0,2 0,4 0,0 0,-4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44:57.54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12,'5'0,"7"0,7 0,4 0,4 0,2 0,1 0,1 0,0-5,-5-2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4T10:45:04.33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18:51.551"/>
    </inkml:context>
    <inkml:brush xml:id="br0">
      <inkml:brushProperty name="width" value="0.05" units="cm"/>
      <inkml:brushProperty name="height" value="0.05" units="cm"/>
      <inkml:brushProperty name="color" value="#66CC00"/>
      <inkml:brushProperty name="ignorePressure" value="1"/>
    </inkml:brush>
  </inkml:definitions>
  <inkml:trace contextRef="#ctx0" brushRef="#br0">1 1,'4'0,"2"0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15:11.59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1,'5'0,"32"31,15 16,3 3,-3-1,-11-6,-8-9,-4-6,-4-4,0 0,-1-1,0 0,0 1,-3 1,-1-3,0-2,-2-4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02T12:15:13.15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334 4,'0'0,"0"0,0 0,0 0,0 0,0 0,0-1,0 1,0 0,0 0,0 0,0 0,0 0,0 0,0-1,0 1,0 0,0 0,0 0,0 0,0 0,0 0,0 0,0-1,0 1,0 0,0 0,0 0,-1 0,1 0,0 0,0 0,0 0,0 0,0 0,0-1,0 1,0 0,-1 0,1 0,0 0,0 0,0 0,0 0,0 0,0 0,-1 0,1 0,0 0,0 0,0 0,0 0,0 0,0 0,-1 0,1 0,0 0,0 0,0 1,0-1,0 0,0 0,-10 9,-7 14,2 0,-1-1,-1 0,-1-1,-41 36,40-37,1 0,1 1,1 1,-24 45,8-14,6-16,16-21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0A0D5-8F98-4CC1-A28E-021F0B6B475C}" type="datetimeFigureOut">
              <a:rPr lang="en-US" smtClean="0"/>
              <a:t>10/2/2020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3C52C-5E29-41AF-BAA3-8217E886DA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96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A750590-9F9A-443B-9295-A3931D8194B1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805F-452B-497C-9BD6-2CDB6902F369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D3F7C6B-C82D-4D42-9929-D6E7E11D9A64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0CF4779-62E8-4B21-A5D7-0AFB9DBD4358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F9D3375-5CD0-4576-BF96-ADFF24726FF8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CD1F8-971E-4F8C-8737-750C12E93E08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D1621-FA30-4D98-85E5-1409E6BEECDC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F347-1B2F-4097-AEB5-4A26FB45D67A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CC1DEE0-34E5-4E0F-BEC1-4B8835F82CD1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B4BE-627A-4EC1-99E1-6F1AA97AB802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8BFACF8-E63D-4673-A128-83547867BB7A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ED6AC-4FBA-40BD-BE75-20DB64DA4BAD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C87-D201-458A-93C0-8EDD9AC92D93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6829-5A25-485A-91B1-5D6D58BB9F23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F5CD-23D0-4DD1-85B1-71F1825FB3EC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5035-C284-496A-B076-BA73A8FA5D8B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EB420-1875-490A-8C4B-7AAB939FBE08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9126-4846-4E88-BDD9-5585CC877E47}" type="datetime1">
              <a:rPr lang="en-US" smtClean="0"/>
              <a:t>10/2/2020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customXml" Target="../ink/ink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5.xml"/><Relationship Id="rId5" Type="http://schemas.openxmlformats.org/officeDocument/2006/relationships/image" Target="../media/image28.png"/><Relationship Id="rId4" Type="http://schemas.openxmlformats.org/officeDocument/2006/relationships/customXml" Target="../ink/ink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9.xml"/><Relationship Id="rId5" Type="http://schemas.openxmlformats.org/officeDocument/2006/relationships/image" Target="../media/image38.png"/><Relationship Id="rId4" Type="http://schemas.openxmlformats.org/officeDocument/2006/relationships/customXml" Target="../ink/ink8.xml"/><Relationship Id="rId9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customXml" Target="../ink/ink11.xml"/><Relationship Id="rId7" Type="http://schemas.openxmlformats.org/officeDocument/2006/relationships/customXml" Target="../ink/ink13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customXml" Target="../ink/ink12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12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11" Type="http://schemas.openxmlformats.org/officeDocument/2006/relationships/customXml" Target="../ink/ink18.xml"/><Relationship Id="rId5" Type="http://schemas.openxmlformats.org/officeDocument/2006/relationships/customXml" Target="../ink/ink15.xml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customXml" Target="../ink/ink1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0.xml"/><Relationship Id="rId5" Type="http://schemas.openxmlformats.org/officeDocument/2006/relationships/image" Target="../media/image54.png"/><Relationship Id="rId4" Type="http://schemas.openxmlformats.org/officeDocument/2006/relationships/customXml" Target="../ink/ink19.xml"/><Relationship Id="rId9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customXml" Target="../ink/ink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23.xml"/><Relationship Id="rId7" Type="http://schemas.openxmlformats.org/officeDocument/2006/relationships/customXml" Target="../ink/ink25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customXml" Target="../ink/ink24.xml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customXml" Target="../ink/ink26.xml"/><Relationship Id="rId7" Type="http://schemas.openxmlformats.org/officeDocument/2006/relationships/customXml" Target="../ink/ink28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customXml" Target="../ink/ink27.xml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9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png"/><Relationship Id="rId5" Type="http://schemas.openxmlformats.org/officeDocument/2006/relationships/customXml" Target="../ink/ink30.xml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5.png"/><Relationship Id="rId7" Type="http://schemas.openxmlformats.org/officeDocument/2006/relationships/customXml" Target="../ink/ink32.xml"/><Relationship Id="rId12" Type="http://schemas.openxmlformats.org/officeDocument/2006/relationships/image" Target="../media/image8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11" Type="http://schemas.openxmlformats.org/officeDocument/2006/relationships/customXml" Target="../ink/ink34.xml"/><Relationship Id="rId5" Type="http://schemas.openxmlformats.org/officeDocument/2006/relationships/customXml" Target="../ink/ink31.xml"/><Relationship Id="rId10" Type="http://schemas.openxmlformats.org/officeDocument/2006/relationships/image" Target="../media/image79.png"/><Relationship Id="rId4" Type="http://schemas.openxmlformats.org/officeDocument/2006/relationships/image" Target="../media/image76.png"/><Relationship Id="rId9" Type="http://schemas.openxmlformats.org/officeDocument/2006/relationships/customXml" Target="../ink/ink3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0496C6C-A85F-426B-9ED1-3444166CE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E5CD8D-E704-46A1-BC3E-9A644A9F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3" y="821265"/>
            <a:ext cx="6098705" cy="5222117"/>
          </a:xfrm>
        </p:spPr>
        <p:txBody>
          <a:bodyPr anchor="ctr">
            <a:normAutofit/>
          </a:bodyPr>
          <a:lstStyle/>
          <a:p>
            <a:pPr algn="r"/>
            <a:r>
              <a:rPr lang="en-US" sz="5400" dirty="0"/>
              <a:t>WordPress</a:t>
            </a:r>
            <a:br>
              <a:rPr lang="en-US" sz="5400" dirty="0"/>
            </a:br>
            <a:r>
              <a:rPr lang="en-US" sz="5400" dirty="0"/>
              <a:t>tutorial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0EF22F-5D3C-4240-8C32-1B20803E5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97108" y="1923563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E309A740-48C5-4AE5-879B-F567D3D7A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3028" y="821265"/>
            <a:ext cx="3265713" cy="5222117"/>
          </a:xfrm>
        </p:spPr>
        <p:txBody>
          <a:bodyPr anchor="ctr">
            <a:normAutofit/>
          </a:bodyPr>
          <a:lstStyle/>
          <a:p>
            <a:r>
              <a:rPr lang="en-US" dirty="0" err="1"/>
              <a:t>IoTEDU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912EF34-0253-41FD-9940-D8FBB7DE7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7545075" y="2187578"/>
            <a:ext cx="6857999" cy="24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6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23A92-0E4C-48ED-A002-DAF64578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62150" y="2782486"/>
            <a:ext cx="8610600" cy="1293028"/>
          </a:xfrm>
        </p:spPr>
        <p:txBody>
          <a:bodyPr/>
          <a:lstStyle/>
          <a:p>
            <a:r>
              <a:rPr lang="en-IN" dirty="0"/>
              <a:t>2. SEO</a:t>
            </a:r>
          </a:p>
        </p:txBody>
      </p:sp>
    </p:spTree>
    <p:extLst>
      <p:ext uri="{BB962C8B-B14F-4D97-AF65-F5344CB8AC3E}">
        <p14:creationId xmlns:p14="http://schemas.microsoft.com/office/powerpoint/2010/main" val="2496385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3468D-5974-4FD4-B290-D6A4EBB0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give a focus key phrase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5DD5D-2AFB-4141-94CC-46317759F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focus key phrase should be maximum 4 words</a:t>
            </a:r>
          </a:p>
          <a:p>
            <a:r>
              <a:rPr lang="en-IN" dirty="0"/>
              <a:t>All the words must be present in the title of the post as well as the meta description</a:t>
            </a:r>
          </a:p>
          <a:p>
            <a:r>
              <a:rPr lang="en-IN" dirty="0"/>
              <a:t>The focus key phrase must be present at least 4-5 times in the post but not more than 7 times.</a:t>
            </a:r>
          </a:p>
        </p:txBody>
      </p:sp>
    </p:spTree>
    <p:extLst>
      <p:ext uri="{BB962C8B-B14F-4D97-AF65-F5344CB8AC3E}">
        <p14:creationId xmlns:p14="http://schemas.microsoft.com/office/powerpoint/2010/main" val="1252291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1BC67-DA1E-49FA-9441-5208347E7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How to give a focus key phrase - 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840F84-7CBB-43A1-A650-FBF6FB0A1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1945758"/>
            <a:ext cx="8187513" cy="46875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655443-9987-4BA8-B7E2-7CEF671174E6}"/>
              </a:ext>
            </a:extLst>
          </p:cNvPr>
          <p:cNvSpPr txBox="1"/>
          <p:nvPr/>
        </p:nvSpPr>
        <p:spPr>
          <a:xfrm>
            <a:off x="5103406" y="5231219"/>
            <a:ext cx="1456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FF0000"/>
                </a:solidFill>
              </a:rPr>
              <a:t>Meta Description</a:t>
            </a:r>
          </a:p>
        </p:txBody>
      </p:sp>
    </p:spTree>
    <p:extLst>
      <p:ext uri="{BB962C8B-B14F-4D97-AF65-F5344CB8AC3E}">
        <p14:creationId xmlns:p14="http://schemas.microsoft.com/office/powerpoint/2010/main" val="1181578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1F32E-0E2A-4317-B2E3-341DC2C78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667601"/>
            <a:ext cx="8610600" cy="1293028"/>
          </a:xfrm>
        </p:spPr>
        <p:txBody>
          <a:bodyPr/>
          <a:lstStyle/>
          <a:p>
            <a:pPr algn="ctr"/>
            <a:r>
              <a:rPr lang="en-IN" dirty="0"/>
              <a:t>How to give </a:t>
            </a:r>
            <a:r>
              <a:rPr lang="en-IN" dirty="0" err="1"/>
              <a:t>seo</a:t>
            </a:r>
            <a:r>
              <a:rPr lang="en-IN" dirty="0"/>
              <a:t> title</a:t>
            </a:r>
          </a:p>
        </p:txBody>
      </p:sp>
    </p:spTree>
    <p:extLst>
      <p:ext uri="{BB962C8B-B14F-4D97-AF65-F5344CB8AC3E}">
        <p14:creationId xmlns:p14="http://schemas.microsoft.com/office/powerpoint/2010/main" val="52617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D06E0-FF5C-46B6-9D4D-0C3A98FF3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Wrong </a:t>
            </a:r>
            <a:r>
              <a:rPr lang="en-IN" dirty="0" err="1"/>
              <a:t>seo</a:t>
            </a:r>
            <a:r>
              <a:rPr lang="en-IN" dirty="0"/>
              <a:t>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5885FF-2903-480B-8211-38ABE0B5E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12" y="1919177"/>
            <a:ext cx="825817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45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FED5A-C811-4EFF-8134-67FFCCF68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Correct </a:t>
            </a:r>
            <a:r>
              <a:rPr lang="en-IN" dirty="0" err="1"/>
              <a:t>seo</a:t>
            </a:r>
            <a:r>
              <a:rPr lang="en-IN" dirty="0"/>
              <a:t>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130286-D45E-450F-9584-5B25FFA01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838" y="1908545"/>
            <a:ext cx="8389088" cy="454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36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A73C9-8816-4BE7-A4D7-09C6FCA0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454949"/>
            <a:ext cx="8610600" cy="1293028"/>
          </a:xfrm>
        </p:spPr>
        <p:txBody>
          <a:bodyPr/>
          <a:lstStyle/>
          <a:p>
            <a:pPr algn="ctr"/>
            <a:r>
              <a:rPr lang="en-IN" dirty="0"/>
              <a:t>How to get a green in </a:t>
            </a:r>
            <a:r>
              <a:rPr lang="en-IN" dirty="0" err="1"/>
              <a:t>seo</a:t>
            </a:r>
            <a:r>
              <a:rPr lang="en-IN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95434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3A8BE-3AE3-4BA1-8426-ADE606497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Add internal and external links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0E2ACF-B8DF-4884-8EEF-3E3794392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3109912"/>
            <a:ext cx="732472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44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450D41-399D-4713-8F6D-87F7F910A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0446"/>
            <a:ext cx="12192000" cy="18771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F5DE8A0-32F0-48FF-A7D6-E1405881A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Don’t overuse the keyword</a:t>
            </a:r>
          </a:p>
        </p:txBody>
      </p:sp>
    </p:spTree>
    <p:extLst>
      <p:ext uri="{BB962C8B-B14F-4D97-AF65-F5344CB8AC3E}">
        <p14:creationId xmlns:p14="http://schemas.microsoft.com/office/powerpoint/2010/main" val="3766166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3ADBF-110E-48DE-8433-0F46C18C1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Only the title heading should have H1, other headings and sub headings should have above h2-h6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BBE623-4C1B-4598-9D75-B2C40017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12" y="3071812"/>
            <a:ext cx="8258175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2944BF-FB12-460F-B134-21C9B26E0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912" y="4120923"/>
            <a:ext cx="766762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5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341B9-9B0B-41F8-B450-4CD4E4E79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43000" y="2782486"/>
            <a:ext cx="8610600" cy="1293028"/>
          </a:xfrm>
        </p:spPr>
        <p:txBody>
          <a:bodyPr/>
          <a:lstStyle/>
          <a:p>
            <a:r>
              <a:rPr lang="en-IN" dirty="0"/>
              <a:t>1. readability</a:t>
            </a:r>
          </a:p>
        </p:txBody>
      </p:sp>
    </p:spTree>
    <p:extLst>
      <p:ext uri="{BB962C8B-B14F-4D97-AF65-F5344CB8AC3E}">
        <p14:creationId xmlns:p14="http://schemas.microsoft.com/office/powerpoint/2010/main" val="40882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69E28-24C4-47B9-9127-8DFAD4A65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Key phrase length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B69AD2-240B-4E93-B054-D50A8DB17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3071812"/>
            <a:ext cx="7448550" cy="714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66F5BD-D2C0-40DB-B3BD-943491CFC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737" y="4048125"/>
            <a:ext cx="87725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86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14FCA-9BF5-4420-8ACD-D49A70E88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437" y="756666"/>
            <a:ext cx="8610600" cy="1293028"/>
          </a:xfrm>
        </p:spPr>
        <p:txBody>
          <a:bodyPr/>
          <a:lstStyle/>
          <a:p>
            <a:r>
              <a:rPr lang="en-IN" dirty="0"/>
              <a:t>Wrong internal link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9472F6-3357-4774-B55D-EA6972A14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0871"/>
            <a:ext cx="12192000" cy="161625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6DE1A95-53D0-4FEC-8938-69E1D21BF242}"/>
              </a:ext>
            </a:extLst>
          </p:cNvPr>
          <p:cNvGrpSpPr/>
          <p:nvPr/>
        </p:nvGrpSpPr>
        <p:grpSpPr>
          <a:xfrm>
            <a:off x="6538889" y="3179060"/>
            <a:ext cx="494280" cy="381600"/>
            <a:chOff x="6538889" y="3179060"/>
            <a:chExt cx="494280" cy="38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543E253-B24A-47E5-81FC-F52803E6749C}"/>
                    </a:ext>
                  </a:extLst>
                </p14:cNvPr>
                <p14:cNvContentPartPr/>
                <p14:nvPr/>
              </p14:nvContentPartPr>
              <p14:xfrm>
                <a:off x="6538889" y="3242060"/>
                <a:ext cx="494280" cy="2480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543E253-B24A-47E5-81FC-F52803E6749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530249" y="3233420"/>
                  <a:ext cx="5119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A8CDF11-27A6-4D37-8C38-EC08823D8820}"/>
                    </a:ext>
                  </a:extLst>
                </p14:cNvPr>
                <p14:cNvContentPartPr/>
                <p14:nvPr/>
              </p14:nvContentPartPr>
              <p14:xfrm>
                <a:off x="6681089" y="3179060"/>
                <a:ext cx="166320" cy="3816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A8CDF11-27A6-4D37-8C38-EC08823D882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672089" y="3170060"/>
                  <a:ext cx="183960" cy="39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B1E26A9-6496-4342-93F7-3B63C034237B}"/>
                  </a:ext>
                </a:extLst>
              </p14:cNvPr>
              <p14:cNvContentPartPr/>
              <p14:nvPr/>
            </p14:nvContentPartPr>
            <p14:xfrm>
              <a:off x="11334449" y="1403180"/>
              <a:ext cx="360" cy="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B1E26A9-6496-4342-93F7-3B63C034237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325449" y="139418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3552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7AC5-DFB6-43F1-A0E5-0C13547A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Easy method to give an internal link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B8B3E3-3713-4F5A-A31D-A511DEBC3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IN" dirty="0"/>
              <a:t>Double click on the keyword. Click on the hyperlink symbol.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D085E95-924B-4518-932F-34A28C5B4B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800" y="3525687"/>
            <a:ext cx="5311775" cy="229900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CF36C45-C380-44F1-94D2-ED198CCA6C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IN" dirty="0"/>
              <a:t>Write the keyword on the search, and select an appropriate link.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9771D60-D8CE-43E7-88C0-87CE83657A6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3491355"/>
            <a:ext cx="5334000" cy="2367665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AFAD139-87EE-4D8B-9BA1-B4A0B13A34A5}"/>
              </a:ext>
            </a:extLst>
          </p:cNvPr>
          <p:cNvSpPr txBox="1"/>
          <p:nvPr/>
        </p:nvSpPr>
        <p:spPr>
          <a:xfrm>
            <a:off x="2033882" y="3491355"/>
            <a:ext cx="1307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FF0000"/>
                </a:solidFill>
              </a:rPr>
              <a:t>Click here</a:t>
            </a:r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C99B302D-7B83-448D-A467-EC1B0937A4B3}"/>
                  </a:ext>
                </a:extLst>
              </p14:cNvPr>
              <p14:cNvContentPartPr/>
              <p14:nvPr/>
            </p14:nvContentPartPr>
            <p14:xfrm>
              <a:off x="2551529" y="3901580"/>
              <a:ext cx="6192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C99B302D-7B83-448D-A467-EC1B0937A4B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15529" y="3685940"/>
                <a:ext cx="13356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404376A3-22C8-4B70-8ADF-4F27F5BA590F}"/>
                  </a:ext>
                </a:extLst>
              </p14:cNvPr>
              <p14:cNvContentPartPr/>
              <p14:nvPr/>
            </p14:nvContentPartPr>
            <p14:xfrm>
              <a:off x="2540729" y="3961340"/>
              <a:ext cx="83880" cy="468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04376A3-22C8-4B70-8ADF-4F27F5BA590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31729" y="3952340"/>
                <a:ext cx="101520" cy="2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6280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0DC307-AD52-4EBA-930A-53FEE66A6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5478"/>
            <a:ext cx="12192000" cy="172704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5C6D960-AE5A-45EF-94D0-A763CAFF2B11}"/>
                  </a:ext>
                </a:extLst>
              </p14:cNvPr>
              <p14:cNvContentPartPr/>
              <p14:nvPr/>
            </p14:nvContentPartPr>
            <p14:xfrm>
              <a:off x="5911409" y="1052180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5C6D960-AE5A-45EF-94D0-A763CAFF2B1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02769" y="104354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itle 9">
            <a:extLst>
              <a:ext uri="{FF2B5EF4-FFF2-40B4-BE49-F238E27FC236}">
                <a16:creationId xmlns:a16="http://schemas.microsoft.com/office/drawing/2014/main" id="{AED7D38A-3F3B-4A96-84D6-404BCC95D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Correct internal link</a:t>
            </a:r>
          </a:p>
        </p:txBody>
      </p:sp>
    </p:spTree>
    <p:extLst>
      <p:ext uri="{BB962C8B-B14F-4D97-AF65-F5344CB8AC3E}">
        <p14:creationId xmlns:p14="http://schemas.microsoft.com/office/powerpoint/2010/main" val="428693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B98BA-0E80-41B6-96EF-3A5329AE4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782486"/>
            <a:ext cx="8610600" cy="1293028"/>
          </a:xfrm>
        </p:spPr>
        <p:txBody>
          <a:bodyPr/>
          <a:lstStyle/>
          <a:p>
            <a:r>
              <a:rPr lang="en-IN" dirty="0"/>
              <a:t>3. Document (sidebar)</a:t>
            </a:r>
          </a:p>
        </p:txBody>
      </p:sp>
    </p:spTree>
    <p:extLst>
      <p:ext uri="{BB962C8B-B14F-4D97-AF65-F5344CB8AC3E}">
        <p14:creationId xmlns:p14="http://schemas.microsoft.com/office/powerpoint/2010/main" val="1765533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134E5C-9F78-44B0-835B-465C76CB8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06" y="1410887"/>
            <a:ext cx="4981575" cy="53816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B81EAFC-798B-4519-8B55-95738FEE7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Featured image should always be set here</a:t>
            </a:r>
          </a:p>
        </p:txBody>
      </p:sp>
    </p:spTree>
    <p:extLst>
      <p:ext uri="{BB962C8B-B14F-4D97-AF65-F5344CB8AC3E}">
        <p14:creationId xmlns:p14="http://schemas.microsoft.com/office/powerpoint/2010/main" val="1349122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6354D-6864-4274-908B-67583E8F9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Add tags to the post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65FF837-A890-4C27-A818-FF69C545F78A}"/>
                  </a:ext>
                </a:extLst>
              </p14:cNvPr>
              <p14:cNvContentPartPr/>
              <p14:nvPr/>
            </p14:nvContentPartPr>
            <p14:xfrm>
              <a:off x="3485595" y="4590570"/>
              <a:ext cx="432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65FF837-A890-4C27-A818-FF69C545F78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76955" y="4581930"/>
                <a:ext cx="2196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3554785-D915-405F-9CE8-7F2841211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300" y="2657475"/>
            <a:ext cx="4152900" cy="2895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7CD3E6-3C87-4B9D-A51C-C80E3071E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237" y="1257300"/>
            <a:ext cx="4124325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52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6ECAE-26FE-4141-8087-0BDF91C9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561275"/>
            <a:ext cx="8610600" cy="1293028"/>
          </a:xfrm>
        </p:spPr>
        <p:txBody>
          <a:bodyPr/>
          <a:lstStyle/>
          <a:p>
            <a:r>
              <a:rPr lang="en-IN" dirty="0"/>
              <a:t>Do not add category</a:t>
            </a:r>
          </a:p>
        </p:txBody>
      </p:sp>
    </p:spTree>
    <p:extLst>
      <p:ext uri="{BB962C8B-B14F-4D97-AF65-F5344CB8AC3E}">
        <p14:creationId xmlns:p14="http://schemas.microsoft.com/office/powerpoint/2010/main" val="1631226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3B0F9-F9BE-4E04-BC84-4064576B8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Always set the post in pending review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9CCC73-ED1B-49B5-865C-AC6EF2C75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152" y="1638521"/>
            <a:ext cx="4381500" cy="5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46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9D3CF-DE83-40AB-9C35-133ECA97EA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dirty="0"/>
              <a:t>4. Post</a:t>
            </a:r>
          </a:p>
        </p:txBody>
      </p:sp>
    </p:spTree>
    <p:extLst>
      <p:ext uri="{BB962C8B-B14F-4D97-AF65-F5344CB8AC3E}">
        <p14:creationId xmlns:p14="http://schemas.microsoft.com/office/powerpoint/2010/main" val="368595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1A2785-355C-4F29-A340-72994BACA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5" y="3043237"/>
            <a:ext cx="8210550" cy="7715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7849AFD-04C6-4202-8341-D6259A50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Try to make your sentences shorter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82FEE-529E-47F8-B663-8771177E8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" y="4076700"/>
            <a:ext cx="120872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72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E3B-2D5F-4F44-9536-8FFCF6B2C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Use hyperlinks instead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54DA02-05F4-4DE2-9E1C-90AE3E132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0279"/>
            <a:ext cx="12192000" cy="22974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24E8B8-233A-4B7A-B3B1-59FBAF24B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387" y="4729162"/>
            <a:ext cx="3209925" cy="185737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F602AB9-1C68-4125-9D99-34D8D6929952}"/>
              </a:ext>
            </a:extLst>
          </p:cNvPr>
          <p:cNvGrpSpPr/>
          <p:nvPr/>
        </p:nvGrpSpPr>
        <p:grpSpPr>
          <a:xfrm>
            <a:off x="8667435" y="3189090"/>
            <a:ext cx="182160" cy="194400"/>
            <a:chOff x="8667435" y="3189090"/>
            <a:chExt cx="182160" cy="19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64498BD-AD37-41B6-8948-A3D15D4AFE0E}"/>
                    </a:ext>
                  </a:extLst>
                </p14:cNvPr>
                <p14:cNvContentPartPr/>
                <p14:nvPr/>
              </p14:nvContentPartPr>
              <p14:xfrm>
                <a:off x="8667435" y="3209250"/>
                <a:ext cx="182160" cy="1742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64498BD-AD37-41B6-8948-A3D15D4AFE0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658795" y="3200610"/>
                  <a:ext cx="19980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31796EF-E0CA-4CF3-B607-B7F163613D9B}"/>
                    </a:ext>
                  </a:extLst>
                </p14:cNvPr>
                <p14:cNvContentPartPr/>
                <p14:nvPr/>
              </p14:nvContentPartPr>
              <p14:xfrm>
                <a:off x="8699835" y="3189090"/>
                <a:ext cx="120600" cy="1566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31796EF-E0CA-4CF3-B607-B7F163613D9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690835" y="3180090"/>
                  <a:ext cx="138240" cy="174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0C58166-429F-42AE-BE9B-3A8C954E12B0}"/>
                  </a:ext>
                </a:extLst>
              </p14:cNvPr>
              <p14:cNvContentPartPr/>
              <p14:nvPr/>
            </p14:nvContentPartPr>
            <p14:xfrm>
              <a:off x="5657475" y="5679570"/>
              <a:ext cx="429840" cy="3099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0C58166-429F-42AE-BE9B-3A8C954E12B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48835" y="5670930"/>
                <a:ext cx="447480" cy="32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2937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96DBA-2988-4E55-9A97-8FBDAFC1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Do not give space before a paragraph starts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622E87-706F-4589-8826-60354100C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2667000"/>
            <a:ext cx="12182475" cy="27051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4051DB1-EAE0-4B9D-9764-E9846D18ED74}"/>
                  </a:ext>
                </a:extLst>
              </p14:cNvPr>
              <p14:cNvContentPartPr/>
              <p14:nvPr/>
            </p14:nvContentPartPr>
            <p14:xfrm>
              <a:off x="2285715" y="3009450"/>
              <a:ext cx="432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4051DB1-EAE0-4B9D-9764-E9846D18ED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77075" y="3000810"/>
                <a:ext cx="2196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E0D44E65-FAE5-4342-BA62-9339F40A1DEE}"/>
              </a:ext>
            </a:extLst>
          </p:cNvPr>
          <p:cNvGrpSpPr/>
          <p:nvPr/>
        </p:nvGrpSpPr>
        <p:grpSpPr>
          <a:xfrm>
            <a:off x="780555" y="3333450"/>
            <a:ext cx="208800" cy="208440"/>
            <a:chOff x="780555" y="3333450"/>
            <a:chExt cx="208800" cy="20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8CB1BC4-190E-4FB9-B741-B5C457EDD4C6}"/>
                    </a:ext>
                  </a:extLst>
                </p14:cNvPr>
                <p14:cNvContentPartPr/>
                <p14:nvPr/>
              </p14:nvContentPartPr>
              <p14:xfrm>
                <a:off x="780555" y="3371250"/>
                <a:ext cx="208800" cy="1159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8CB1BC4-190E-4FB9-B741-B5C457EDD4C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71915" y="3362610"/>
                  <a:ext cx="22644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AEC0901-5696-4D09-874B-19ED96969238}"/>
                    </a:ext>
                  </a:extLst>
                </p14:cNvPr>
                <p14:cNvContentPartPr/>
                <p14:nvPr/>
              </p14:nvContentPartPr>
              <p14:xfrm>
                <a:off x="847155" y="3333450"/>
                <a:ext cx="83160" cy="2084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AEC0901-5696-4D09-874B-19ED9696923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38155" y="3324810"/>
                  <a:ext cx="100800" cy="226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41328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39D45-C997-4D1F-B506-3E3FA85CB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Do not give any third-party videos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CDCFC5-88E0-4AF8-B3FE-FF5E5FFA2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857" y="2270360"/>
            <a:ext cx="8164286" cy="431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19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15FB7-EE4A-4FF4-8DDA-9C46213E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7170" y="2391691"/>
            <a:ext cx="5676180" cy="1293028"/>
          </a:xfrm>
        </p:spPr>
        <p:txBody>
          <a:bodyPr/>
          <a:lstStyle/>
          <a:p>
            <a:r>
              <a:rPr lang="en-IN" dirty="0"/>
              <a:t>Don’t give bullet point for headings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5CEF6F-2ED5-41BE-9BE1-4004965FD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12" y="485775"/>
            <a:ext cx="4048125" cy="58864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6149B61-4531-4882-B76E-334F8D228753}"/>
              </a:ext>
            </a:extLst>
          </p:cNvPr>
          <p:cNvGrpSpPr/>
          <p:nvPr/>
        </p:nvGrpSpPr>
        <p:grpSpPr>
          <a:xfrm>
            <a:off x="1304715" y="961410"/>
            <a:ext cx="278280" cy="191880"/>
            <a:chOff x="1304715" y="961410"/>
            <a:chExt cx="278280" cy="191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DDBA585-0DD9-47C1-ACED-5AC3F6CBA49C}"/>
                    </a:ext>
                  </a:extLst>
                </p14:cNvPr>
                <p14:cNvContentPartPr/>
                <p14:nvPr/>
              </p14:nvContentPartPr>
              <p14:xfrm>
                <a:off x="1581195" y="1116570"/>
                <a:ext cx="360" cy="72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DDBA585-0DD9-47C1-ACED-5AC3F6CBA49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72195" y="1107570"/>
                  <a:ext cx="180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10B8668-34AA-4BA5-B63F-0511C343A0BD}"/>
                    </a:ext>
                  </a:extLst>
                </p14:cNvPr>
                <p14:cNvContentPartPr/>
                <p14:nvPr/>
              </p14:nvContentPartPr>
              <p14:xfrm>
                <a:off x="1304715" y="961410"/>
                <a:ext cx="278280" cy="1904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10B8668-34AA-4BA5-B63F-0511C343A0B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95715" y="952410"/>
                  <a:ext cx="2959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10AFF57-9C43-49E0-9CF7-CF61EF0CB82A}"/>
                    </a:ext>
                  </a:extLst>
                </p14:cNvPr>
                <p14:cNvContentPartPr/>
                <p14:nvPr/>
              </p14:nvContentPartPr>
              <p14:xfrm>
                <a:off x="1420275" y="999570"/>
                <a:ext cx="65520" cy="1537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10AFF57-9C43-49E0-9CF7-CF61EF0CB82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11635" y="990930"/>
                  <a:ext cx="83160" cy="17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578D8A-4C11-4639-9CC5-B730FC7E0A8A}"/>
              </a:ext>
            </a:extLst>
          </p:cNvPr>
          <p:cNvGrpSpPr/>
          <p:nvPr/>
        </p:nvGrpSpPr>
        <p:grpSpPr>
          <a:xfrm>
            <a:off x="1285635" y="5305170"/>
            <a:ext cx="411120" cy="348840"/>
            <a:chOff x="1285635" y="5305170"/>
            <a:chExt cx="411120" cy="34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05DC92B-83BF-445C-9A71-1CC4716754D7}"/>
                    </a:ext>
                  </a:extLst>
                </p14:cNvPr>
                <p14:cNvContentPartPr/>
                <p14:nvPr/>
              </p14:nvContentPartPr>
              <p14:xfrm>
                <a:off x="1285635" y="5381130"/>
                <a:ext cx="411120" cy="1674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05DC92B-83BF-445C-9A71-1CC4716754D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276995" y="5372490"/>
                  <a:ext cx="4287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33272BD-AF6B-4F97-9736-B87900D7E845}"/>
                    </a:ext>
                  </a:extLst>
                </p14:cNvPr>
                <p14:cNvContentPartPr/>
                <p14:nvPr/>
              </p14:nvContentPartPr>
              <p14:xfrm>
                <a:off x="1456995" y="5305170"/>
                <a:ext cx="10080" cy="34884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33272BD-AF6B-4F97-9736-B87900D7E84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447995" y="5296170"/>
                  <a:ext cx="27720" cy="366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36299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F25822-62D9-4113-99EF-1F8FDED4C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13" y="2257424"/>
            <a:ext cx="5564438" cy="3983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636AF4-D8D1-4540-84FF-E12417AB2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099" y="2343149"/>
            <a:ext cx="5362575" cy="381952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DF24EEC-FA78-4F3F-98AB-5FC3DAC11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Do not place the image on the left or right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EECD6BD-CCAA-4F8D-8C47-80C67327D01D}"/>
              </a:ext>
            </a:extLst>
          </p:cNvPr>
          <p:cNvGrpSpPr/>
          <p:nvPr/>
        </p:nvGrpSpPr>
        <p:grpSpPr>
          <a:xfrm>
            <a:off x="3866835" y="4876410"/>
            <a:ext cx="366480" cy="427320"/>
            <a:chOff x="3866835" y="4876410"/>
            <a:chExt cx="366480" cy="42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41DC1ED-AB60-40F9-8E61-62B7FDA5DC43}"/>
                    </a:ext>
                  </a:extLst>
                </p14:cNvPr>
                <p14:cNvContentPartPr/>
                <p14:nvPr/>
              </p14:nvContentPartPr>
              <p14:xfrm>
                <a:off x="3866835" y="4876410"/>
                <a:ext cx="366480" cy="39528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41DC1ED-AB60-40F9-8E61-62B7FDA5DC4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858195" y="4867410"/>
                  <a:ext cx="38412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9A4A135-BDA3-4B42-8CFE-F4008D9500F8}"/>
                    </a:ext>
                  </a:extLst>
                </p14:cNvPr>
                <p14:cNvContentPartPr/>
                <p14:nvPr/>
              </p14:nvContentPartPr>
              <p14:xfrm>
                <a:off x="4041795" y="4876410"/>
                <a:ext cx="110880" cy="4273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9A4A135-BDA3-4B42-8CFE-F4008D9500F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033155" y="4867410"/>
                  <a:ext cx="128520" cy="44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16CE33F-15DA-48EE-9ED0-89244424B800}"/>
                  </a:ext>
                </a:extLst>
              </p14:cNvPr>
              <p14:cNvContentPartPr/>
              <p14:nvPr/>
            </p14:nvContentPartPr>
            <p14:xfrm>
              <a:off x="6772035" y="4441530"/>
              <a:ext cx="519840" cy="5281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16CE33F-15DA-48EE-9ED0-89244424B80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763395" y="4432530"/>
                <a:ext cx="537480" cy="54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7976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76223-A703-43AF-B3A9-A221017F7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Do </a:t>
            </a:r>
            <a:r>
              <a:rPr lang="en-IN" b="1" dirty="0"/>
              <a:t>not </a:t>
            </a:r>
            <a:r>
              <a:rPr lang="en-IN" dirty="0"/>
              <a:t>change the </a:t>
            </a:r>
            <a:r>
              <a:rPr lang="en-IN" dirty="0" err="1"/>
              <a:t>color</a:t>
            </a:r>
            <a:r>
              <a:rPr lang="en-IN" dirty="0"/>
              <a:t> of the headings, divi template will automatically set the </a:t>
            </a:r>
            <a:r>
              <a:rPr lang="en-IN" dirty="0" err="1"/>
              <a:t>colors</a:t>
            </a:r>
            <a:endParaRPr lang="en-IN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A79ED0-CF85-4967-8747-1A83E316B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Wrong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10342DA-760C-4CED-B2C8-C8E299CB9E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8952" y="3568668"/>
            <a:ext cx="5145470" cy="2213040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0643D6-1771-462D-8208-E6778D294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N" dirty="0"/>
              <a:t>Correct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E8C51389-403F-48C1-920A-9ED9CA921D6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48768" y="4083824"/>
            <a:ext cx="4980864" cy="1182727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40D09FE-7C0E-4F92-B304-6A786BBF4924}"/>
                  </a:ext>
                </a:extLst>
              </p14:cNvPr>
              <p14:cNvContentPartPr/>
              <p14:nvPr/>
            </p14:nvContentPartPr>
            <p14:xfrm>
              <a:off x="1609635" y="3295290"/>
              <a:ext cx="36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40D09FE-7C0E-4F92-B304-6A786BBF49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00995" y="328629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001764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D16FC-C633-42FA-9662-0BE1194B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If you have done that please click clear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AC674D-560A-4BDC-8D10-0FC8AE3A7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1983420"/>
            <a:ext cx="9953625" cy="460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43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7BEEF-0576-4423-A056-5B27CE9A0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Use Grammarly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0C301C-DB22-438C-A8B0-4F4FB48A9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9165"/>
            <a:ext cx="12192000" cy="175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70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1AB2-4C24-4713-A945-7EE25B54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Click on the word, Grammarly suggests an alternate word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EC5ABB-6599-4142-9A39-7FA6E71A96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4" t="25383" r="29448" b="10991"/>
          <a:stretch/>
        </p:blipFill>
        <p:spPr>
          <a:xfrm>
            <a:off x="2071576" y="2169042"/>
            <a:ext cx="8048848" cy="442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896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D99D-1CA8-4E3A-A754-1761F8719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Do not use buttons for hyperlinks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C13949-664B-4B52-8FCF-2020B5994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662" y="3107254"/>
            <a:ext cx="768667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9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BC1A62-ADBA-482F-9117-A579DCD9D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3100387"/>
            <a:ext cx="8934450" cy="6572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82E67FA-39E3-4EB3-A2B3-63C6BBBD8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Transition words</a:t>
            </a:r>
          </a:p>
        </p:txBody>
      </p:sp>
    </p:spTree>
    <p:extLst>
      <p:ext uri="{BB962C8B-B14F-4D97-AF65-F5344CB8AC3E}">
        <p14:creationId xmlns:p14="http://schemas.microsoft.com/office/powerpoint/2010/main" val="13462900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D6D45-0B6D-4D98-9D4B-442420EAC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Give high quality images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960BC0-2D4B-4E05-8654-8A0224E2D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326" y="2240053"/>
            <a:ext cx="12192000" cy="446187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F2010F7-E2C5-4C0B-9039-C3FB48032726}"/>
              </a:ext>
            </a:extLst>
          </p:cNvPr>
          <p:cNvGrpSpPr/>
          <p:nvPr/>
        </p:nvGrpSpPr>
        <p:grpSpPr>
          <a:xfrm>
            <a:off x="4497999" y="2434580"/>
            <a:ext cx="2080800" cy="2329200"/>
            <a:chOff x="4497999" y="2434580"/>
            <a:chExt cx="2080800" cy="232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BE5BDA1-6221-4853-930C-631A7555550D}"/>
                    </a:ext>
                  </a:extLst>
                </p14:cNvPr>
                <p14:cNvContentPartPr/>
                <p14:nvPr/>
              </p14:nvContentPartPr>
              <p14:xfrm>
                <a:off x="4507719" y="2434580"/>
                <a:ext cx="2071080" cy="16502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BE5BDA1-6221-4853-930C-631A7555550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499079" y="2425580"/>
                  <a:ext cx="2088720" cy="166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150719E-8CCA-4B4A-A07A-F689227D5E45}"/>
                    </a:ext>
                  </a:extLst>
                </p14:cNvPr>
                <p14:cNvContentPartPr/>
                <p14:nvPr/>
              </p14:nvContentPartPr>
              <p14:xfrm>
                <a:off x="4497999" y="2508740"/>
                <a:ext cx="1041480" cy="22550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150719E-8CCA-4B4A-A07A-F689227D5E4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489359" y="2499740"/>
                  <a:ext cx="1059120" cy="2272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1B1A33F-026D-41ED-98EB-40B53C61A9C6}"/>
                  </a:ext>
                </a:extLst>
              </p14:cNvPr>
              <p14:cNvContentPartPr/>
              <p14:nvPr/>
            </p14:nvContentPartPr>
            <p14:xfrm>
              <a:off x="7846719" y="1349900"/>
              <a:ext cx="360" cy="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1B1A33F-026D-41ED-98EB-40B53C61A9C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38079" y="134126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3256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2B0F-2B28-4E5F-A579-D68E917E5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6232" y="568119"/>
            <a:ext cx="8610600" cy="1293028"/>
          </a:xfrm>
        </p:spPr>
        <p:txBody>
          <a:bodyPr/>
          <a:lstStyle/>
          <a:p>
            <a:r>
              <a:rPr lang="en-IN" dirty="0"/>
              <a:t>How to use </a:t>
            </a:r>
            <a:r>
              <a:rPr lang="en-IN" dirty="0" err="1"/>
              <a:t>canva</a:t>
            </a:r>
            <a:r>
              <a:rPr lang="en-IN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7A3C8-53F0-400C-B6E8-78FB1C512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" y="1639529"/>
            <a:ext cx="12000614" cy="496544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7CE71FC-AE1A-4D38-9665-8A65EA0685A4}"/>
                  </a:ext>
                </a:extLst>
              </p14:cNvPr>
              <p14:cNvContentPartPr/>
              <p14:nvPr/>
            </p14:nvContentPartPr>
            <p14:xfrm>
              <a:off x="8123350" y="4028902"/>
              <a:ext cx="1782720" cy="540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7CE71FC-AE1A-4D38-9665-8A65EA0685A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69350" y="3921262"/>
                <a:ext cx="1890360" cy="2696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1BC4557-9E1E-4284-9342-A55E54C51152}"/>
              </a:ext>
            </a:extLst>
          </p:cNvPr>
          <p:cNvSpPr txBox="1"/>
          <p:nvPr/>
        </p:nvSpPr>
        <p:spPr>
          <a:xfrm>
            <a:off x="10026503" y="3736706"/>
            <a:ext cx="2069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rgbClr val="FF0000"/>
                </a:solidFill>
              </a:rPr>
              <a:t>Select this option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B80B798-090D-40D2-B0F3-2FD275BC7794}"/>
                  </a:ext>
                </a:extLst>
              </p14:cNvPr>
              <p14:cNvContentPartPr/>
              <p14:nvPr/>
            </p14:nvContentPartPr>
            <p14:xfrm>
              <a:off x="10164474" y="1964161"/>
              <a:ext cx="335160" cy="1864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B80B798-090D-40D2-B0F3-2FD275BC779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55474" y="1955521"/>
                <a:ext cx="35280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57CD701-F1C1-429E-9275-C21FCBC97929}"/>
                  </a:ext>
                </a:extLst>
              </p14:cNvPr>
              <p14:cNvContentPartPr/>
              <p14:nvPr/>
            </p14:nvContentPartPr>
            <p14:xfrm>
              <a:off x="9608710" y="3921372"/>
              <a:ext cx="297360" cy="20088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57CD701-F1C1-429E-9275-C21FCBC9792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99710" y="3912732"/>
                <a:ext cx="315000" cy="21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7851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7F015-36D9-4663-86B7-892B2DEE2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" y="392233"/>
            <a:ext cx="11399875" cy="1293028"/>
          </a:xfrm>
        </p:spPr>
        <p:txBody>
          <a:bodyPr>
            <a:normAutofit/>
          </a:bodyPr>
          <a:lstStyle/>
          <a:p>
            <a:pPr algn="l"/>
            <a:r>
              <a:rPr lang="en-IN" dirty="0"/>
              <a:t>Use </a:t>
            </a:r>
            <a:r>
              <a:rPr lang="en-IN" dirty="0" err="1"/>
              <a:t>canva</a:t>
            </a:r>
            <a:r>
              <a:rPr lang="en-IN" dirty="0"/>
              <a:t> for featured image if you did not find any suitable image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FEC8BC-E465-4520-BC25-010CC3001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270" y="1588653"/>
            <a:ext cx="10756605" cy="504606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0FE0DE2-E3A2-49EF-AE23-0E30BE0CBD7F}"/>
                  </a:ext>
                </a:extLst>
              </p14:cNvPr>
              <p14:cNvContentPartPr/>
              <p14:nvPr/>
            </p14:nvContentPartPr>
            <p14:xfrm>
              <a:off x="712097" y="3302900"/>
              <a:ext cx="663480" cy="3895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0FE0DE2-E3A2-49EF-AE23-0E30BE0CBD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3097" y="3294260"/>
                <a:ext cx="68112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1631864-C25C-459C-B6CC-E519DEA6068B}"/>
                  </a:ext>
                </a:extLst>
              </p14:cNvPr>
              <p14:cNvContentPartPr/>
              <p14:nvPr/>
            </p14:nvContentPartPr>
            <p14:xfrm>
              <a:off x="2657897" y="2291300"/>
              <a:ext cx="371880" cy="2858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1631864-C25C-459C-B6CC-E519DEA6068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48897" y="2282660"/>
                <a:ext cx="389520" cy="30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25244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2576E-FF05-46BB-85C6-28F394378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The words must fit inside the thumbnail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05E4CD-57CE-4F0D-8F52-49CD881F1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055" y="1591784"/>
            <a:ext cx="409575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030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491B3-C83E-4DD0-BB9E-20D3C7440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395" y="147684"/>
            <a:ext cx="8610600" cy="1293028"/>
          </a:xfrm>
        </p:spPr>
        <p:txBody>
          <a:bodyPr/>
          <a:lstStyle/>
          <a:p>
            <a:r>
              <a:rPr lang="en-IN" dirty="0"/>
              <a:t>Check the heading score. Should be above 50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064C2D-ED40-4D28-9CDB-0C1BB4999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8" y="1663997"/>
            <a:ext cx="12192000" cy="2216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6056F1-FDA4-4DFA-9B4E-E11A67B62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8" y="4165142"/>
            <a:ext cx="12192000" cy="205772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23F0F59-0CE5-4AB8-91A7-2691AB42AB9B}"/>
              </a:ext>
            </a:extLst>
          </p:cNvPr>
          <p:cNvSpPr/>
          <p:nvPr/>
        </p:nvSpPr>
        <p:spPr>
          <a:xfrm>
            <a:off x="9675628" y="1440712"/>
            <a:ext cx="1777409" cy="8452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E5081A-C575-400C-AA33-92C0AF8F7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7616" y="4103432"/>
            <a:ext cx="1792379" cy="8596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D6A736-4B5E-45A1-90A7-79919768B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773" y="5167422"/>
            <a:ext cx="8218478" cy="8596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8EC90E-DA0E-4E6D-BFF6-9AEE58121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84328"/>
            <a:ext cx="8867553" cy="159575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742BE065-A002-4D8C-A6E8-E446098986C3}"/>
              </a:ext>
            </a:extLst>
          </p:cNvPr>
          <p:cNvGrpSpPr/>
          <p:nvPr/>
        </p:nvGrpSpPr>
        <p:grpSpPr>
          <a:xfrm>
            <a:off x="7931587" y="2242700"/>
            <a:ext cx="398880" cy="335520"/>
            <a:chOff x="7931587" y="2242700"/>
            <a:chExt cx="398880" cy="33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F4EB0A7-E948-45D0-A368-81A2EFD41DBD}"/>
                    </a:ext>
                  </a:extLst>
                </p14:cNvPr>
                <p14:cNvContentPartPr/>
                <p14:nvPr/>
              </p14:nvContentPartPr>
              <p14:xfrm>
                <a:off x="7931587" y="2264300"/>
                <a:ext cx="398880" cy="3067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F4EB0A7-E948-45D0-A368-81A2EFD41DB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922587" y="2255660"/>
                  <a:ext cx="4165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9D31CB8-10B8-4735-9513-12F9C812C648}"/>
                    </a:ext>
                  </a:extLst>
                </p14:cNvPr>
                <p14:cNvContentPartPr/>
                <p14:nvPr/>
              </p14:nvContentPartPr>
              <p14:xfrm>
                <a:off x="8044267" y="2242700"/>
                <a:ext cx="153720" cy="3355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9D31CB8-10B8-4735-9513-12F9C812C64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035267" y="2234060"/>
                  <a:ext cx="171360" cy="353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86B2B52C-8211-47FF-AB0F-8083CF2F3563}"/>
                  </a:ext>
                </a:extLst>
              </p14:cNvPr>
              <p14:cNvContentPartPr/>
              <p14:nvPr/>
            </p14:nvContentPartPr>
            <p14:xfrm>
              <a:off x="7410667" y="4675580"/>
              <a:ext cx="540720" cy="3927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86B2B52C-8211-47FF-AB0F-8083CF2F356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01667" y="4666580"/>
                <a:ext cx="558360" cy="41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55637A2-9066-4659-8074-C33BA6A86BB6}"/>
                  </a:ext>
                </a:extLst>
              </p14:cNvPr>
              <p14:cNvContentPartPr/>
              <p14:nvPr/>
            </p14:nvContentPartPr>
            <p14:xfrm>
              <a:off x="7857427" y="807380"/>
              <a:ext cx="360" cy="36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55637A2-9066-4659-8074-C33BA6A86BB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48427" y="79874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26343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A36B6-FDA1-45D6-A4ED-C0F9B0723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Give Image Caption and source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1FC370-DD59-468B-8296-F25ABC0E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89" y="2452443"/>
            <a:ext cx="7052468" cy="39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126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DC25-3B56-43E1-9A15-E0D017C83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Best headline score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EE957-EAB9-4EDB-B949-0805F0662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9232"/>
            <a:ext cx="12192000" cy="229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3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97C9-2207-4EF4-883B-EFF5FBD10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Write In active voice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7EB4E5-70FD-4B3C-8803-14A463671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505" y="3267075"/>
            <a:ext cx="10502695" cy="9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0D67DE-8E52-43DF-B4EE-302A80780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Consecutive sentences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C8BA38-E8AD-415E-9635-48FA4B6896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57550" y="2962275"/>
            <a:ext cx="5334000" cy="2843400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534B551-110A-4D8E-B072-8C959E8DD2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257550" y="2095458"/>
            <a:ext cx="5334000" cy="495343"/>
          </a:xfrm>
        </p:spPr>
      </p:pic>
    </p:spTree>
    <p:extLst>
      <p:ext uri="{BB962C8B-B14F-4D97-AF65-F5344CB8AC3E}">
        <p14:creationId xmlns:p14="http://schemas.microsoft.com/office/powerpoint/2010/main" val="217762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8FB08-B139-45F1-BB82-53B168262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Use subheadings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EBA7E-3C35-4EC1-BBB9-C02A6CE33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3005137"/>
            <a:ext cx="81057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1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B176C-139D-4B1B-9DB0-5E83520D0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Paragraph length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654AEE-933D-4B37-A1EB-3DCFEEE1D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3100387"/>
            <a:ext cx="85534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79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24AB9-E0B5-4C3C-9C63-3E9A6140A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Sentence length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E9D9D0-3312-4B21-B6A7-A4D792F73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3095625"/>
            <a:ext cx="881062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280379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10EE66-8707-456F-8F2E-091D581CB03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{66912C2B-44EC-4E82-AB3F-57F8C9A51181}tf67670762_win32</Template>
  <TotalTime>5010</TotalTime>
  <Words>342</Words>
  <Application>Microsoft Office PowerPoint</Application>
  <PresentationFormat>Widescreen</PresentationFormat>
  <Paragraphs>57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Century Gothic</vt:lpstr>
      <vt:lpstr>Vapor Trail</vt:lpstr>
      <vt:lpstr>WordPress tutorial</vt:lpstr>
      <vt:lpstr>1. readability</vt:lpstr>
      <vt:lpstr>Try to make your sentences shorter</vt:lpstr>
      <vt:lpstr>Transition words</vt:lpstr>
      <vt:lpstr>Write In active voice</vt:lpstr>
      <vt:lpstr>Consecutive sentences</vt:lpstr>
      <vt:lpstr>Use subheadings</vt:lpstr>
      <vt:lpstr>Paragraph length</vt:lpstr>
      <vt:lpstr>Sentence length</vt:lpstr>
      <vt:lpstr>2. SEO</vt:lpstr>
      <vt:lpstr>How to give a focus key phrase</vt:lpstr>
      <vt:lpstr>How to give a focus key phrase - example</vt:lpstr>
      <vt:lpstr>How to give seo title</vt:lpstr>
      <vt:lpstr>Wrong seo title</vt:lpstr>
      <vt:lpstr>Correct seo title</vt:lpstr>
      <vt:lpstr>How to get a green in seo?</vt:lpstr>
      <vt:lpstr>Add internal and external links</vt:lpstr>
      <vt:lpstr>Don’t overuse the keyword</vt:lpstr>
      <vt:lpstr>Only the title heading should have H1, other headings and sub headings should have above h2-h6</vt:lpstr>
      <vt:lpstr>Key phrase length </vt:lpstr>
      <vt:lpstr>Wrong internal link</vt:lpstr>
      <vt:lpstr>Easy method to give an internal link</vt:lpstr>
      <vt:lpstr>Correct internal link</vt:lpstr>
      <vt:lpstr>3. Document (sidebar)</vt:lpstr>
      <vt:lpstr>Featured image should always be set here</vt:lpstr>
      <vt:lpstr>Add tags to the post</vt:lpstr>
      <vt:lpstr>Do not add category</vt:lpstr>
      <vt:lpstr>Always set the post in pending review</vt:lpstr>
      <vt:lpstr>4. Post</vt:lpstr>
      <vt:lpstr>Use hyperlinks instead</vt:lpstr>
      <vt:lpstr>Do not give space before a paragraph starts</vt:lpstr>
      <vt:lpstr>Do not give any third-party videos</vt:lpstr>
      <vt:lpstr>Don’t give bullet point for headings</vt:lpstr>
      <vt:lpstr>Do not place the image on the left or right </vt:lpstr>
      <vt:lpstr>Do not change the color of the headings, divi template will automatically set the colors</vt:lpstr>
      <vt:lpstr>If you have done that please click clear</vt:lpstr>
      <vt:lpstr>Use Grammarly</vt:lpstr>
      <vt:lpstr>Click on the word, Grammarly suggests an alternate word</vt:lpstr>
      <vt:lpstr>Do not use buttons for hyperlinks</vt:lpstr>
      <vt:lpstr>Give high quality images</vt:lpstr>
      <vt:lpstr>How to use canva?</vt:lpstr>
      <vt:lpstr>Use canva for featured image if you did not find any suitable image</vt:lpstr>
      <vt:lpstr>The words must fit inside the thumbnail</vt:lpstr>
      <vt:lpstr>Check the heading score. Should be above 50</vt:lpstr>
      <vt:lpstr>Give Image Caption and source</vt:lpstr>
      <vt:lpstr>Best headline score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monisha macharla</dc:creator>
  <cp:lastModifiedBy>monisha macharla</cp:lastModifiedBy>
  <cp:revision>20</cp:revision>
  <dcterms:created xsi:type="dcterms:W3CDTF">2020-10-02T12:02:34Z</dcterms:created>
  <dcterms:modified xsi:type="dcterms:W3CDTF">2020-10-05T23:32:35Z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