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51"/>
  </p:notesMasterIdLst>
  <p:sldIdLst>
    <p:sldId id="256" r:id="rId5"/>
    <p:sldId id="276" r:id="rId6"/>
    <p:sldId id="262" r:id="rId7"/>
    <p:sldId id="260" r:id="rId8"/>
    <p:sldId id="273" r:id="rId9"/>
    <p:sldId id="274" r:id="rId10"/>
    <p:sldId id="275" r:id="rId11"/>
    <p:sldId id="283" r:id="rId12"/>
    <p:sldId id="284" r:id="rId13"/>
    <p:sldId id="277" r:id="rId14"/>
    <p:sldId id="289" r:id="rId15"/>
    <p:sldId id="288" r:id="rId16"/>
    <p:sldId id="290" r:id="rId17"/>
    <p:sldId id="286" r:id="rId18"/>
    <p:sldId id="287" r:id="rId19"/>
    <p:sldId id="291" r:id="rId20"/>
    <p:sldId id="280" r:id="rId21"/>
    <p:sldId id="258" r:id="rId22"/>
    <p:sldId id="281" r:id="rId23"/>
    <p:sldId id="282" r:id="rId24"/>
    <p:sldId id="294" r:id="rId25"/>
    <p:sldId id="292" r:id="rId26"/>
    <p:sldId id="293" r:id="rId27"/>
    <p:sldId id="278" r:id="rId28"/>
    <p:sldId id="259" r:id="rId29"/>
    <p:sldId id="264" r:id="rId30"/>
    <p:sldId id="295" r:id="rId31"/>
    <p:sldId id="296" r:id="rId32"/>
    <p:sldId id="279" r:id="rId33"/>
    <p:sldId id="263" r:id="rId34"/>
    <p:sldId id="265" r:id="rId35"/>
    <p:sldId id="285" r:id="rId36"/>
    <p:sldId id="266" r:id="rId37"/>
    <p:sldId id="261" r:id="rId38"/>
    <p:sldId id="267" r:id="rId39"/>
    <p:sldId id="268" r:id="rId40"/>
    <p:sldId id="269" r:id="rId41"/>
    <p:sldId id="300" r:id="rId42"/>
    <p:sldId id="270" r:id="rId43"/>
    <p:sldId id="271" r:id="rId44"/>
    <p:sldId id="298" r:id="rId45"/>
    <p:sldId id="297" r:id="rId46"/>
    <p:sldId id="299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3:48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1,'14'0,"-1"1,1 1,-1 0,1 1,-1 1,0 0,23 11,3 4,42 30,-2-2,106 57,464 230,-616-320,8 3,71 40,-89-41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15:22.70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1 547,'9'1,"0"0,-1 0,1 0,0 1,0 1,-1 0,0 0,1 0,-1 1,0 0,-1 1,1 0,9 8,7 8,0 1,28 35,-30-32,46 59,-42-50,-24-32,-1 0,1 0,0 0,0 0,0 0,0 0,0-1,1 1,-1-1,3 2,-3-3,-1 1,0-1,0 0,0 0,0 0,0 0,0 0,1 0,-1 0,0 0,0 0,0-1,0 1,0 0,0-1,0 1,0-1,0 1,0-1,0 0,0 1,0-1,0 0,0 1,-1-1,1 0,0 0,1-2,6-9,0-2,-1 1,0-1,-1 0,8-28,-2 8,-11 31,78-189,-66 166,1 1,1 0,1 2,1 0,24-26,-2 11,2 2,2 1,1 3,1 1,2 2,79-35,-1 4,-98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0:54.9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1,'4'0,"2"0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0:55.8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1,'5'0,"0"1,0 0,0 0,0 0,0 0,0 1,0 0,0 0,-1 0,5 4,46 33,-24-15,141 100,-158-116,0-1,1-1,-1 0,31 7,-27-8,0 1,33 15,0 8,-28-15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0:56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1,'2'0,"4"0,-1 0,1 0,0 0,0 1,6 2,-11-3,1 1,0 0,0 0,-1 0,1 0,0 0,-1 0,1 0,-1 0,1 1,-1-1,0 1,0-1,1 1,-1-1,0 1,0 0,-1 0,2 2,42 139,38 130,-55-167,-20-83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1:37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19,'0'-19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1:38.9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0,'13'11,"1"0,0-1,26 14,-19-12,15 11,-2 1,0 1,-2 2,-1 2,35 40,-57-58,2-1,-1-1,1 0,1 0,16 9,67 29,0 1,-36-9,-41-25,2-1,33 17,-37-24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1:39.7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182 1,'-27'66,"15"-25,-3 0,-27 53,-29 53,63-128,2-1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1:41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1,'22'1,"1"0,0 2,43 11,63 29,-97-32,610 241,-613-238,-1 0,-1 1,-1 2,0 1,34 30,-53-37,-7-10,0-1,-1 0,1 0,-1 0,1 0,-1 0,1 0,-1 1,1-1,-1 0,1 0,-1 0,1-1,-1 1,1 0,-1 0,1 0,-1 0,1 0,0 0,-1-1,1 1,-1 0,1 0,-1-1,1 1,0 0,-1-1,1 0,-22-11,-26-22,23 17,-37-27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21:41.6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0,'13'169,"-2"-33,-8 412,-5-523,-7 39,4-38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32:50.8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0,'30'41,"70"73,-46-56,71 84,135 147,-158-180,55 58,-108-113,-36-38,1 0,0-2,1 1,32 22,-27-24,-3-1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3:50.4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462 0,'-1'13,"0"-1,0 1,-1 0,-1-1,0 1,-7 17,-37 67,29-64,-22 60,10-19,-111 262,123-292,-2-2,-33 54,-9 17,50-88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32:51.7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308 0,'-4'65,"-2"0,-3-1,-3 0,-25 74,-1-28,24-74,1 0,-10 55,19-63,1 47,3-53,0 0,-2 0,-8 41,-2-27,-1-1,-2-1,-26 44,0 2,31-57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32:53.6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1261,'7'0,"1"1,-1-1,1 2,-1-1,1 1,-1 0,0 1,0-1,12 8,0 2,34 27,1 2,-13-12,-23-16,0-1,1 0,20 9,-38-21,1 1,0 0,0-1,0 0,0 1,-1-1,1 0,0 0,0 0,0 0,0 0,0 0,0-1,0 1,-1-1,1 1,0-1,0 1,0-1,-1 0,1 0,0 0,-1 0,1 0,-1-1,2-1,3-3,-1 0,0-1,0 0,7-14,99-215,-21 39,-26 76,130-184,-138 230,4 3,2 3,95-82,31-2,-156 127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3T12:14:00.5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39:07.3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0,'4'5,"0"0,0 0,-1 1,1-1,-1 1,3 8,9 17,26 31,85 100,72 53,-188-204,182 184,45 32,1072 907,98-109,-838-660,477 325,-820-523,-51-33,-58-45,-113-85,1 0,1 0,-1 0,0-1,1 0,0 0,7 2,-12-5,-1 0,0 0,0 0,1 0,-1-1,0 1,0 0,1 0,-1 0,0 0,0-1,1 1,-1 0,0 0,0 0,0-1,1 1,-1 0,0 0,0-1,0 1,0 0,0 0,1-1,-1 1,0 0,0-1,0 1,0 0,0 0,0-1,0 1,0 0,0-1,0 1,0 0,0 0,0-1,-1 1,1 0,0-1,0 1,0 0,0 0,-1-1,-14-35,-57-89,-43-69,-11-18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39:07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2893 0,'-25'92,"13"-42,-285 889,142-553,-42 52,-1088 2096,1051-2110,28-57,36-64,43-66,-9 57,126-269,2 1,0 0,1 0,-5 47,10-56,1-11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39:08.8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02:16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1,'2'0,"318"11,-188 3,346 21,-459-35,17-1,0 2,65 9,-28 1,-1-4,2-3,75-6,-42 0,-89 3,1 1,-1 1,21 6,-17-4,37 3,265-5,-166-5,942 2,-922 14,-41-1,324-9,-297-5,185-14,-93 0,-206 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03:33.6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0 252,'20'24,"2"3,26 10,-32-26,-1 0,0 1,13 15,-15-14,0 3,1-1,0-1,1-1,17 12,-28-22,-1-1,1 0,-1 0,1 0,0 0,0 0,0-1,0 0,0 0,0 0,0 0,0-1,0 1,0-1,1 0,-1 0,0-1,0 1,0-1,0 0,0 0,0 0,0-1,0 1,6-5,3-3,-1-1,0 0,16-19,9-8,46-50,-57 57,42-36,8-3,-48 42,1 1,1 1,38-23,-42 31,-5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03:36.7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0 358,'0'-1,"1"0,-1 0,0 0,1 0,-1 0,0 0,1 0,-1 0,1 0,-1 1,1-1,0 0,-1 0,1 1,0-1,0 0,-1 1,1-1,0 0,0 1,0-1,0 1,0 0,0-1,0 1,0 0,0-1,1 1,1-1,0 1,0-1,0 1,0 0,0-1,0 2,0-1,0 0,3 1,0 1,0 0,-1 1,1-1,0 1,-1 1,1-1,-1 1,7 6,32 38,-36-38,0 0,1 0,0-1,1-1,19 14,63 35,-89-55,0 0,0-1,1 1,-1-1,0 0,1 1,-1-2,1 1,0 0,-1-1,1 1,0-1,-1 0,1-1,0 1,4-1,-3-1,0 0,0 0,0 0,0 0,-1-1,1 0,-1 0,0 0,0 0,5-6,4-6,0 0,-2-1,0-1,16-31,-4 5,2 2,1 1,2 1,35-37,-6 6,13-12,-50 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03:48.8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0 748,'4'1,"-1"0,1 0,0 1,-1 0,0-1,1 1,-1 0,0 1,0-1,0 1,0-1,-1 1,1 0,3 5,18 16,144 87,-109-75,88 71,-144-105,-1 0,0 0,1-1,-1 1,1 0,0-1,-1 1,1-1,0 0,0 0,0 0,0-1,0 1,0 0,0-1,0 0,0 0,3 0,-1-1,0-1,0 1,0-1,-1 0,1 0,-1 0,0-1,1 1,-1-1,5-5,40-35,-2-2,44-56,-1 10,-13 15,-5 4,114-88,157-79,-44 34,-271 184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3:57.8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03:50.3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0 487,'9'0,"-1"0,0 1,0 0,0 1,0 0,0 0,0 1,0 0,-1 0,1 0,-1 1,0 1,0-1,0 1,10 10,8 5,-8-6,0 0,29 16,-29-19,-1 0,-1 1,1 1,-2 0,15 17,-10-10,33 27,-49-45,0 0,0 0,0 0,0 0,0 0,1-1,-1 1,1-1,-1 0,1 0,3 0,-5-1,1 0,-1 0,1 0,-1-1,0 1,1-1,-1 1,0-1,0 0,1 0,-1 0,0 0,0 0,0-1,0 1,0 0,0-1,2-3,12-14,-1 0,0-2,-2 1,0-2,10-23,-5 9,155-298,-162 316,1 1,1 1,0 0,1 1,1 0,18-14,-16 14,77-84,-72 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18:24.0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1,'21'18,"33"22,-2-2,277 201,13-20,-306-193,-2 1,0 1,47 53,-27-26,-3 0,-32-30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18:25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426 1,'0'12,"0"0,-1 1,0-1,-1 0,-1 0,0 0,0 0,-1-1,0 1,-1-1,-1 0,-6 11,-77 105,-20 28,90-129,1 1,0 0,2 2,2 0,0 0,2 1,-9 37,7 9,10-48,-2-1,-13 44,10-52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18:30.10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0 774,'11'1,"-1"1,1 0,-1 1,0 0,0 0,0 1,0 0,-1 1,0 0,16 12,33 15,-38-22,0 2,-1 0,0 0,-1 2,0 0,29 32,-29-31,0 0,1-1,0-1,1 0,1-2,30 12,-47-21,1 0,-1 0,1-1,0 0,-1 0,1 0,0 0,0-1,0 0,0 0,-1 0,1-1,0 0,0 1,0-2,6-1,-5 0,-1 0,1 0,-1-1,0 1,0-1,0 0,-1-1,1 1,-1-1,0 0,-1 0,6-8,62-118,-4 6,-53 102,1 1,1 1,26-27,-11 17,-1-1,34-48,-42 48,2 1,40-40,-1 3,23-22,-11 12,-55 54,2 2,38-33,-33 35,-2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1:18:32.9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4:53.636"/>
    </inkml:context>
    <inkml:brush xml:id="br0">
      <inkml:brushProperty name="width" value="0.2" units="cm"/>
      <inkml:brushProperty name="height" value="1.2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1,'6'0,"5"0,7 0,6 0,2 0,4 0,0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4:57.5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12,'5'0,"7"0,7 0,4 0,4 0,2 0,1 0,1 0,0-5,-5-2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4T10:45:04.3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18:51.5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1,'4'0,"2"0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15:11.5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1,'5'0,"32"31,15 16,3 3,-3-1,-11-6,-8-9,-4-6,-4-4,0 0,-1-1,0 0,0 1,-3 1,-1-3,0-2,-2-4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2T12:15:13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334 4,'0'0,"0"0,0 0,0 0,0 0,0 0,0-1,0 1,0 0,0 0,0 0,0 0,0 0,0 0,0-1,0 1,0 0,0 0,0 0,0 0,0 0,0 0,0 0,0-1,0 1,0 0,0 0,0 0,-1 0,1 0,0 0,0 0,0 0,0 0,0 0,0-1,0 1,0 0,-1 0,1 0,0 0,0 0,0 0,0 0,0 0,0 0,-1 0,1 0,0 0,0 0,0 0,0 0,0 0,0 0,-1 0,1 0,0 0,0 0,0 1,0-1,0 0,0 0,-10 9,-7 14,2 0,-1-1,-1 0,-1-1,-41 36,40-37,1 0,1 1,1 1,-24 45,8-14,6-16,16-21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5" Type="http://schemas.openxmlformats.org/officeDocument/2006/relationships/image" Target="../media/image28.png"/><Relationship Id="rId4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38.png"/><Relationship Id="rId4" Type="http://schemas.openxmlformats.org/officeDocument/2006/relationships/customXml" Target="../ink/ink8.xml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customXml" Target="../ink/ink1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customXml" Target="../ink/ink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.xml"/><Relationship Id="rId5" Type="http://schemas.openxmlformats.org/officeDocument/2006/relationships/image" Target="../media/image54.png"/><Relationship Id="rId4" Type="http://schemas.openxmlformats.org/officeDocument/2006/relationships/customXml" Target="../ink/ink19.xml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customXml" Target="../ink/ink24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customXml" Target="../ink/ink27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customXml" Target="../ink/ink30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customXml" Target="../ink/ink32.xml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customXml" Target="../ink/ink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WordPress</a:t>
            </a:r>
            <a:br>
              <a:rPr lang="en-US" sz="5400" dirty="0"/>
            </a:br>
            <a:r>
              <a:rPr lang="en-US" sz="5400" dirty="0"/>
              <a:t>tutorial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 err="1"/>
              <a:t>IoTEDU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3A92-0E4C-48ED-A002-DAF64578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2150" y="2782486"/>
            <a:ext cx="8610600" cy="1293028"/>
          </a:xfrm>
        </p:spPr>
        <p:txBody>
          <a:bodyPr/>
          <a:lstStyle/>
          <a:p>
            <a:r>
              <a:rPr lang="en-IN" dirty="0"/>
              <a:t>2. SEO</a:t>
            </a:r>
          </a:p>
        </p:txBody>
      </p:sp>
    </p:spTree>
    <p:extLst>
      <p:ext uri="{BB962C8B-B14F-4D97-AF65-F5344CB8AC3E}">
        <p14:creationId xmlns:p14="http://schemas.microsoft.com/office/powerpoint/2010/main" val="249638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468D-5974-4FD4-B290-D6A4EBB0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a focus key phrase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5DD5D-2AFB-4141-94CC-46317759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focus key phrase should be maximum 4 words</a:t>
            </a:r>
          </a:p>
          <a:p>
            <a:r>
              <a:rPr lang="en-IN" dirty="0"/>
              <a:t>All the words must be present in the title of the post as well as the meta description</a:t>
            </a:r>
          </a:p>
          <a:p>
            <a:r>
              <a:rPr lang="en-IN" dirty="0"/>
              <a:t>The focus key phrase must be present at least 4-5 times in the post but not more than 7 times.</a:t>
            </a:r>
          </a:p>
        </p:txBody>
      </p:sp>
    </p:spTree>
    <p:extLst>
      <p:ext uri="{BB962C8B-B14F-4D97-AF65-F5344CB8AC3E}">
        <p14:creationId xmlns:p14="http://schemas.microsoft.com/office/powerpoint/2010/main" val="125229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BC67-DA1E-49FA-9441-5208347E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give a focus key phrase -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0F84-7CBB-43A1-A650-FBF6FB0A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945758"/>
            <a:ext cx="8187513" cy="4687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55443-9987-4BA8-B7E2-7CEF671174E6}"/>
              </a:ext>
            </a:extLst>
          </p:cNvPr>
          <p:cNvSpPr txBox="1"/>
          <p:nvPr/>
        </p:nvSpPr>
        <p:spPr>
          <a:xfrm>
            <a:off x="5103406" y="5231219"/>
            <a:ext cx="145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Meta Description</a:t>
            </a:r>
          </a:p>
        </p:txBody>
      </p:sp>
    </p:spTree>
    <p:extLst>
      <p:ext uri="{BB962C8B-B14F-4D97-AF65-F5344CB8AC3E}">
        <p14:creationId xmlns:p14="http://schemas.microsoft.com/office/powerpoint/2010/main" val="118157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F32E-0E2A-4317-B2E3-341DC2C7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667601"/>
            <a:ext cx="8610600" cy="1293028"/>
          </a:xfrm>
        </p:spPr>
        <p:txBody>
          <a:bodyPr/>
          <a:lstStyle/>
          <a:p>
            <a:pPr algn="ctr"/>
            <a:r>
              <a:rPr lang="en-IN" dirty="0"/>
              <a:t>How to give </a:t>
            </a:r>
            <a:r>
              <a:rPr lang="en-IN" dirty="0" err="1"/>
              <a:t>seo</a:t>
            </a:r>
            <a:r>
              <a:rPr lang="en-IN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52617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06E0-FF5C-46B6-9D4D-0C3A98FF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Wrong </a:t>
            </a:r>
            <a:r>
              <a:rPr lang="en-IN" dirty="0" err="1"/>
              <a:t>seo</a:t>
            </a:r>
            <a:r>
              <a:rPr lang="en-IN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85FF-2903-480B-8211-38ABE0B5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919177"/>
            <a:ext cx="8258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D5A-C811-4EFF-8134-67FFCCF6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 </a:t>
            </a:r>
            <a:r>
              <a:rPr lang="en-IN" dirty="0" err="1"/>
              <a:t>seo</a:t>
            </a:r>
            <a:r>
              <a:rPr lang="en-IN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30286-D45E-450F-9584-5B25FFA0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38" y="1908545"/>
            <a:ext cx="8389088" cy="45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73C9-8816-4BE7-A4D7-09C6FCA0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454949"/>
            <a:ext cx="8610600" cy="1293028"/>
          </a:xfrm>
        </p:spPr>
        <p:txBody>
          <a:bodyPr/>
          <a:lstStyle/>
          <a:p>
            <a:pPr algn="ctr"/>
            <a:r>
              <a:rPr lang="en-IN" dirty="0"/>
              <a:t>How to get a green in </a:t>
            </a:r>
            <a:r>
              <a:rPr lang="en-IN" dirty="0" err="1"/>
              <a:t>seo</a:t>
            </a:r>
            <a:r>
              <a:rPr lang="en-IN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543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A8BE-3AE3-4BA1-8426-ADE60649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 internal and external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E2ACF-B8DF-4884-8EEF-3E3794392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3109912"/>
            <a:ext cx="73247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4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0D41-399D-4713-8F6D-87F7F910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446"/>
            <a:ext cx="12192000" cy="18771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5DE8A0-32F0-48FF-A7D6-E1405881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Don’t overuse the keyword</a:t>
            </a:r>
          </a:p>
        </p:txBody>
      </p:sp>
    </p:spTree>
    <p:extLst>
      <p:ext uri="{BB962C8B-B14F-4D97-AF65-F5344CB8AC3E}">
        <p14:creationId xmlns:p14="http://schemas.microsoft.com/office/powerpoint/2010/main" val="376616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ADBF-110E-48DE-8433-0F46C18C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Only the title heading should have H1, other headings and sub headings should have above h2-h6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BE623-4C1B-4598-9D75-B2C40017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3071812"/>
            <a:ext cx="825817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944BF-FB12-460F-B134-21C9B26E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4120923"/>
            <a:ext cx="7667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41B9-9B0B-41F8-B450-4CD4E4E7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2782486"/>
            <a:ext cx="8610600" cy="1293028"/>
          </a:xfrm>
        </p:spPr>
        <p:txBody>
          <a:bodyPr/>
          <a:lstStyle/>
          <a:p>
            <a:r>
              <a:rPr lang="en-IN" dirty="0"/>
              <a:t>1. readability</a:t>
            </a:r>
          </a:p>
        </p:txBody>
      </p:sp>
    </p:spTree>
    <p:extLst>
      <p:ext uri="{BB962C8B-B14F-4D97-AF65-F5344CB8AC3E}">
        <p14:creationId xmlns:p14="http://schemas.microsoft.com/office/powerpoint/2010/main" val="40882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9E28-24C4-47B9-9127-8DFAD4A6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phrase length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69AD2-240B-4E93-B054-D50A8DB1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3071812"/>
            <a:ext cx="7448550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6F5BD-D2C0-40DB-B3BD-943491CF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4048125"/>
            <a:ext cx="87725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4FCA-9BF5-4420-8ACD-D49A70E8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437" y="756666"/>
            <a:ext cx="8610600" cy="1293028"/>
          </a:xfrm>
        </p:spPr>
        <p:txBody>
          <a:bodyPr/>
          <a:lstStyle/>
          <a:p>
            <a:r>
              <a:rPr lang="en-IN" dirty="0"/>
              <a:t>Wrong internal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72F6-3357-4774-B55D-EA6972A1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871"/>
            <a:ext cx="12192000" cy="16162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6DE1A95-53D0-4FEC-8938-69E1D21BF242}"/>
              </a:ext>
            </a:extLst>
          </p:cNvPr>
          <p:cNvGrpSpPr/>
          <p:nvPr/>
        </p:nvGrpSpPr>
        <p:grpSpPr>
          <a:xfrm>
            <a:off x="6538889" y="3179060"/>
            <a:ext cx="494280" cy="381600"/>
            <a:chOff x="6538889" y="3179060"/>
            <a:chExt cx="49428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43E253-B24A-47E5-81FC-F52803E6749C}"/>
                    </a:ext>
                  </a:extLst>
                </p14:cNvPr>
                <p14:cNvContentPartPr/>
                <p14:nvPr/>
              </p14:nvContentPartPr>
              <p14:xfrm>
                <a:off x="6538889" y="3242060"/>
                <a:ext cx="494280" cy="248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43E253-B24A-47E5-81FC-F52803E674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30249" y="3233420"/>
                  <a:ext cx="511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8CDF11-27A6-4D37-8C38-EC08823D8820}"/>
                    </a:ext>
                  </a:extLst>
                </p14:cNvPr>
                <p14:cNvContentPartPr/>
                <p14:nvPr/>
              </p14:nvContentPartPr>
              <p14:xfrm>
                <a:off x="6681089" y="3179060"/>
                <a:ext cx="166320" cy="38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8CDF11-27A6-4D37-8C38-EC08823D88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2089" y="3170060"/>
                  <a:ext cx="18396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1E26A9-6496-4342-93F7-3B63C034237B}"/>
                  </a:ext>
                </a:extLst>
              </p14:cNvPr>
              <p14:cNvContentPartPr/>
              <p14:nvPr/>
            </p14:nvContentPartPr>
            <p14:xfrm>
              <a:off x="11334449" y="140318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1E26A9-6496-4342-93F7-3B63C03423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5449" y="13941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55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7AC5-DFB6-43F1-A0E5-0C13547A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Easy method to give an internal link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8B3E3-3713-4F5A-A31D-A511DEBC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Double click on the keyword. Click on the hyperlink symbol.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085E95-924B-4518-932F-34A28C5B4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525687"/>
            <a:ext cx="5311775" cy="229900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36C45-C380-44F1-94D2-ED198CCA6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Write the keyword on the search, and select an appropriate link.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771D60-D8CE-43E7-88C0-87CE83657A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491355"/>
            <a:ext cx="5334000" cy="236766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FAD139-87EE-4D8B-9BA1-B4A0B13A34A5}"/>
              </a:ext>
            </a:extLst>
          </p:cNvPr>
          <p:cNvSpPr txBox="1"/>
          <p:nvPr/>
        </p:nvSpPr>
        <p:spPr>
          <a:xfrm>
            <a:off x="2033882" y="3491355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Click here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9B302D-7B83-448D-A467-EC1B0937A4B3}"/>
                  </a:ext>
                </a:extLst>
              </p14:cNvPr>
              <p14:cNvContentPartPr/>
              <p14:nvPr/>
            </p14:nvContentPartPr>
            <p14:xfrm>
              <a:off x="2551529" y="3901580"/>
              <a:ext cx="619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9B302D-7B83-448D-A467-EC1B0937A4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5529" y="3685940"/>
                <a:ext cx="1335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4376A3-22C8-4B70-8ADF-4F27F5BA590F}"/>
                  </a:ext>
                </a:extLst>
              </p14:cNvPr>
              <p14:cNvContentPartPr/>
              <p14:nvPr/>
            </p14:nvContentPartPr>
            <p14:xfrm>
              <a:off x="2540729" y="3961340"/>
              <a:ext cx="83880" cy="4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4376A3-22C8-4B70-8ADF-4F27F5BA59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1729" y="3952340"/>
                <a:ext cx="10152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28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DC307-AD52-4EBA-930A-53FEE66A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478"/>
            <a:ext cx="12192000" cy="17270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C6D960-AE5A-45EF-94D0-A763CAFF2B11}"/>
                  </a:ext>
                </a:extLst>
              </p14:cNvPr>
              <p14:cNvContentPartPr/>
              <p14:nvPr/>
            </p14:nvContentPartPr>
            <p14:xfrm>
              <a:off x="5911409" y="105218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C6D960-AE5A-45EF-94D0-A763CAFF2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2769" y="10435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AED7D38A-3F3B-4A96-84D6-404BCC95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 internal link</a:t>
            </a:r>
          </a:p>
        </p:txBody>
      </p:sp>
    </p:spTree>
    <p:extLst>
      <p:ext uri="{BB962C8B-B14F-4D97-AF65-F5344CB8AC3E}">
        <p14:creationId xmlns:p14="http://schemas.microsoft.com/office/powerpoint/2010/main" val="42869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98BA-0E80-41B6-96EF-3A5329AE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82486"/>
            <a:ext cx="8610600" cy="1293028"/>
          </a:xfrm>
        </p:spPr>
        <p:txBody>
          <a:bodyPr/>
          <a:lstStyle/>
          <a:p>
            <a:r>
              <a:rPr lang="en-IN" dirty="0"/>
              <a:t>3. Document (sidebar)</a:t>
            </a:r>
          </a:p>
        </p:txBody>
      </p:sp>
    </p:spTree>
    <p:extLst>
      <p:ext uri="{BB962C8B-B14F-4D97-AF65-F5344CB8AC3E}">
        <p14:creationId xmlns:p14="http://schemas.microsoft.com/office/powerpoint/2010/main" val="176553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34E5C-9F78-44B0-835B-465C76CB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06" y="1410887"/>
            <a:ext cx="4981575" cy="5381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81EAFC-798B-4519-8B55-95738FEE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Featured image should always be set here</a:t>
            </a:r>
          </a:p>
        </p:txBody>
      </p:sp>
    </p:spTree>
    <p:extLst>
      <p:ext uri="{BB962C8B-B14F-4D97-AF65-F5344CB8AC3E}">
        <p14:creationId xmlns:p14="http://schemas.microsoft.com/office/powerpoint/2010/main" val="134912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354D-6864-4274-908B-67583E8F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Add tags to the post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5FF837-A890-4C27-A818-FF69C545F78A}"/>
                  </a:ext>
                </a:extLst>
              </p14:cNvPr>
              <p14:cNvContentPartPr/>
              <p14:nvPr/>
            </p14:nvContentPartPr>
            <p14:xfrm>
              <a:off x="3485595" y="4590570"/>
              <a:ext cx="432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5FF837-A890-4C27-A818-FF69C545F7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6955" y="4581930"/>
                <a:ext cx="219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554785-D915-405F-9CE8-7F284121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657475"/>
            <a:ext cx="4152900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CD3E6-3C87-4B9D-A51C-C80E3071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" y="1257300"/>
            <a:ext cx="41243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ECAE-26FE-4141-8087-0BDF91C9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561275"/>
            <a:ext cx="8610600" cy="1293028"/>
          </a:xfrm>
        </p:spPr>
        <p:txBody>
          <a:bodyPr/>
          <a:lstStyle/>
          <a:p>
            <a:r>
              <a:rPr lang="en-IN" dirty="0"/>
              <a:t>Do not add category</a:t>
            </a:r>
          </a:p>
        </p:txBody>
      </p:sp>
    </p:spTree>
    <p:extLst>
      <p:ext uri="{BB962C8B-B14F-4D97-AF65-F5344CB8AC3E}">
        <p14:creationId xmlns:p14="http://schemas.microsoft.com/office/powerpoint/2010/main" val="1631226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B0F9-F9BE-4E04-BC84-4064576B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Always set the post in pending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CCC73-ED1B-49B5-865C-AC6EF2C7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52" y="1638521"/>
            <a:ext cx="4381500" cy="5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D3CF-DE83-40AB-9C35-133ECA97E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/>
              <a:t>4. Post</a:t>
            </a:r>
          </a:p>
        </p:txBody>
      </p:sp>
    </p:spTree>
    <p:extLst>
      <p:ext uri="{BB962C8B-B14F-4D97-AF65-F5344CB8AC3E}">
        <p14:creationId xmlns:p14="http://schemas.microsoft.com/office/powerpoint/2010/main" val="368595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A2785-355C-4F29-A340-72994BAC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043237"/>
            <a:ext cx="8210550" cy="7715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849AFD-04C6-4202-8341-D6259A50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Try to make your sentences shorter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82FEE-529E-47F8-B663-8771177E8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4076700"/>
            <a:ext cx="120872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2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E3B-2D5F-4F44-9536-8FFCF6B2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hyperlinks instead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4DA02-05F4-4DE2-9E1C-90AE3E13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279"/>
            <a:ext cx="12192000" cy="2297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4E8B8-233A-4B7A-B3B1-59FBAF24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87" y="4729162"/>
            <a:ext cx="3209925" cy="18573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F602AB9-1C68-4125-9D99-34D8D6929952}"/>
              </a:ext>
            </a:extLst>
          </p:cNvPr>
          <p:cNvGrpSpPr/>
          <p:nvPr/>
        </p:nvGrpSpPr>
        <p:grpSpPr>
          <a:xfrm>
            <a:off x="8667435" y="3189090"/>
            <a:ext cx="182160" cy="194400"/>
            <a:chOff x="8667435" y="3189090"/>
            <a:chExt cx="1821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4498BD-AD37-41B6-8948-A3D15D4AFE0E}"/>
                    </a:ext>
                  </a:extLst>
                </p14:cNvPr>
                <p14:cNvContentPartPr/>
                <p14:nvPr/>
              </p14:nvContentPartPr>
              <p14:xfrm>
                <a:off x="8667435" y="3209250"/>
                <a:ext cx="182160" cy="174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4498BD-AD37-41B6-8948-A3D15D4AFE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58795" y="3200610"/>
                  <a:ext cx="199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1796EF-E0CA-4CF3-B607-B7F163613D9B}"/>
                    </a:ext>
                  </a:extLst>
                </p14:cNvPr>
                <p14:cNvContentPartPr/>
                <p14:nvPr/>
              </p14:nvContentPartPr>
              <p14:xfrm>
                <a:off x="8699835" y="3189090"/>
                <a:ext cx="120600" cy="156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1796EF-E0CA-4CF3-B607-B7F163613D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90835" y="3180090"/>
                  <a:ext cx="13824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C58166-429F-42AE-BE9B-3A8C954E12B0}"/>
                  </a:ext>
                </a:extLst>
              </p14:cNvPr>
              <p14:cNvContentPartPr/>
              <p14:nvPr/>
            </p14:nvContentPartPr>
            <p14:xfrm>
              <a:off x="5657475" y="5679570"/>
              <a:ext cx="429840" cy="309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C58166-429F-42AE-BE9B-3A8C954E12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8835" y="5670930"/>
                <a:ext cx="447480" cy="3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937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6DBA-2988-4E55-9A97-8FBDAFC1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 not give space before a paragraph starts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22E87-706F-4589-8826-60354100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667000"/>
            <a:ext cx="12182475" cy="270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051DB1-EAE0-4B9D-9764-E9846D18ED74}"/>
                  </a:ext>
                </a:extLst>
              </p14:cNvPr>
              <p14:cNvContentPartPr/>
              <p14:nvPr/>
            </p14:nvContentPartPr>
            <p14:xfrm>
              <a:off x="2285715" y="3009450"/>
              <a:ext cx="432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051DB1-EAE0-4B9D-9764-E9846D18E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7075" y="3000810"/>
                <a:ext cx="21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0D44E65-FAE5-4342-BA62-9339F40A1DEE}"/>
              </a:ext>
            </a:extLst>
          </p:cNvPr>
          <p:cNvGrpSpPr/>
          <p:nvPr/>
        </p:nvGrpSpPr>
        <p:grpSpPr>
          <a:xfrm>
            <a:off x="780555" y="3333450"/>
            <a:ext cx="208800" cy="208440"/>
            <a:chOff x="780555" y="3333450"/>
            <a:chExt cx="2088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CB1BC4-190E-4FB9-B741-B5C457EDD4C6}"/>
                    </a:ext>
                  </a:extLst>
                </p14:cNvPr>
                <p14:cNvContentPartPr/>
                <p14:nvPr/>
              </p14:nvContentPartPr>
              <p14:xfrm>
                <a:off x="780555" y="3371250"/>
                <a:ext cx="208800" cy="115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CB1BC4-190E-4FB9-B741-B5C457EDD4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1915" y="3362610"/>
                  <a:ext cx="226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EC0901-5696-4D09-874B-19ED96969238}"/>
                    </a:ext>
                  </a:extLst>
                </p14:cNvPr>
                <p14:cNvContentPartPr/>
                <p14:nvPr/>
              </p14:nvContentPartPr>
              <p14:xfrm>
                <a:off x="847155" y="3333450"/>
                <a:ext cx="83160" cy="208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EC0901-5696-4D09-874B-19ED969692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155" y="3324810"/>
                  <a:ext cx="10080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132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9D45-C997-4D1F-B506-3E3FA85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 not give any third-party videos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DCFC5-88E0-4AF8-B3FE-FF5E5FFA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7" y="2270360"/>
            <a:ext cx="8164286" cy="43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5FB7-EE4A-4FF4-8DDA-9C46213E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170" y="2391691"/>
            <a:ext cx="5676180" cy="1293028"/>
          </a:xfrm>
        </p:spPr>
        <p:txBody>
          <a:bodyPr/>
          <a:lstStyle/>
          <a:p>
            <a:r>
              <a:rPr lang="en-IN" dirty="0"/>
              <a:t>Don’t give bullet point for 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CEF6F-2ED5-41BE-9BE1-4004965F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485775"/>
            <a:ext cx="4048125" cy="58864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6149B61-4531-4882-B76E-334F8D228753}"/>
              </a:ext>
            </a:extLst>
          </p:cNvPr>
          <p:cNvGrpSpPr/>
          <p:nvPr/>
        </p:nvGrpSpPr>
        <p:grpSpPr>
          <a:xfrm>
            <a:off x="1304715" y="961410"/>
            <a:ext cx="278280" cy="191880"/>
            <a:chOff x="1304715" y="961410"/>
            <a:chExt cx="27828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DBA585-0DD9-47C1-ACED-5AC3F6CBA49C}"/>
                    </a:ext>
                  </a:extLst>
                </p14:cNvPr>
                <p14:cNvContentPartPr/>
                <p14:nvPr/>
              </p14:nvContentPartPr>
              <p14:xfrm>
                <a:off x="1581195" y="1116570"/>
                <a:ext cx="360" cy="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DBA585-0DD9-47C1-ACED-5AC3F6CBA4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72195" y="1107570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0B8668-34AA-4BA5-B63F-0511C343A0BD}"/>
                    </a:ext>
                  </a:extLst>
                </p14:cNvPr>
                <p14:cNvContentPartPr/>
                <p14:nvPr/>
              </p14:nvContentPartPr>
              <p14:xfrm>
                <a:off x="1304715" y="961410"/>
                <a:ext cx="278280" cy="19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0B8668-34AA-4BA5-B63F-0511C343A0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5715" y="952410"/>
                  <a:ext cx="295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0AFF57-9C43-49E0-9CF7-CF61EF0CB82A}"/>
                    </a:ext>
                  </a:extLst>
                </p14:cNvPr>
                <p14:cNvContentPartPr/>
                <p14:nvPr/>
              </p14:nvContentPartPr>
              <p14:xfrm>
                <a:off x="1420275" y="999570"/>
                <a:ext cx="65520" cy="153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0AFF57-9C43-49E0-9CF7-CF61EF0CB8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1635" y="990930"/>
                  <a:ext cx="831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78D8A-4C11-4639-9CC5-B730FC7E0A8A}"/>
              </a:ext>
            </a:extLst>
          </p:cNvPr>
          <p:cNvGrpSpPr/>
          <p:nvPr/>
        </p:nvGrpSpPr>
        <p:grpSpPr>
          <a:xfrm>
            <a:off x="1285635" y="5305170"/>
            <a:ext cx="411120" cy="348840"/>
            <a:chOff x="1285635" y="5305170"/>
            <a:chExt cx="41112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5DC92B-83BF-445C-9A71-1CC4716754D7}"/>
                    </a:ext>
                  </a:extLst>
                </p14:cNvPr>
                <p14:cNvContentPartPr/>
                <p14:nvPr/>
              </p14:nvContentPartPr>
              <p14:xfrm>
                <a:off x="1285635" y="5381130"/>
                <a:ext cx="411120" cy="167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5DC92B-83BF-445C-9A71-1CC4716754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76995" y="5372490"/>
                  <a:ext cx="428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3272BD-AF6B-4F97-9736-B87900D7E845}"/>
                    </a:ext>
                  </a:extLst>
                </p14:cNvPr>
                <p14:cNvContentPartPr/>
                <p14:nvPr/>
              </p14:nvContentPartPr>
              <p14:xfrm>
                <a:off x="1456995" y="5305170"/>
                <a:ext cx="10080" cy="348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3272BD-AF6B-4F97-9736-B87900D7E8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47995" y="5296170"/>
                  <a:ext cx="27720" cy="36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6299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25822-62D9-4113-99EF-1F8FDED4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13" y="2257424"/>
            <a:ext cx="5564438" cy="3983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36AF4-D8D1-4540-84FF-E12417AB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99" y="2343149"/>
            <a:ext cx="5362575" cy="38195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F24EEC-FA78-4F3F-98AB-5FC3DAC1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 not place the image on the left or right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CD6BD-CCAA-4F8D-8C47-80C67327D01D}"/>
              </a:ext>
            </a:extLst>
          </p:cNvPr>
          <p:cNvGrpSpPr/>
          <p:nvPr/>
        </p:nvGrpSpPr>
        <p:grpSpPr>
          <a:xfrm>
            <a:off x="3866835" y="4876410"/>
            <a:ext cx="366480" cy="427320"/>
            <a:chOff x="3866835" y="4876410"/>
            <a:chExt cx="36648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1DC1ED-AB60-40F9-8E61-62B7FDA5DC43}"/>
                    </a:ext>
                  </a:extLst>
                </p14:cNvPr>
                <p14:cNvContentPartPr/>
                <p14:nvPr/>
              </p14:nvContentPartPr>
              <p14:xfrm>
                <a:off x="3866835" y="4876410"/>
                <a:ext cx="366480" cy="395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1DC1ED-AB60-40F9-8E61-62B7FDA5DC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58195" y="4867410"/>
                  <a:ext cx="3841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A4A135-BDA3-4B42-8CFE-F4008D9500F8}"/>
                    </a:ext>
                  </a:extLst>
                </p14:cNvPr>
                <p14:cNvContentPartPr/>
                <p14:nvPr/>
              </p14:nvContentPartPr>
              <p14:xfrm>
                <a:off x="4041795" y="4876410"/>
                <a:ext cx="110880" cy="427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A4A135-BDA3-4B42-8CFE-F4008D9500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33155" y="4867410"/>
                  <a:ext cx="12852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6CE33F-15DA-48EE-9ED0-89244424B800}"/>
                  </a:ext>
                </a:extLst>
              </p14:cNvPr>
              <p14:cNvContentPartPr/>
              <p14:nvPr/>
            </p14:nvContentPartPr>
            <p14:xfrm>
              <a:off x="6772035" y="4441530"/>
              <a:ext cx="519840" cy="528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16CE33F-15DA-48EE-9ED0-89244424B8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3395" y="4432530"/>
                <a:ext cx="53748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976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6223-A703-43AF-B3A9-A221017F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Do </a:t>
            </a:r>
            <a:r>
              <a:rPr lang="en-IN" b="1" dirty="0"/>
              <a:t>not </a:t>
            </a:r>
            <a:r>
              <a:rPr lang="en-IN" dirty="0"/>
              <a:t>change the </a:t>
            </a:r>
            <a:r>
              <a:rPr lang="en-IN" dirty="0" err="1"/>
              <a:t>color</a:t>
            </a:r>
            <a:r>
              <a:rPr lang="en-IN" dirty="0"/>
              <a:t> of the headings, divi template will automatically set the </a:t>
            </a:r>
            <a:r>
              <a:rPr lang="en-IN" dirty="0" err="1"/>
              <a:t>colors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A79ED0-CF85-4967-8747-1A83E316B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Wrong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10342DA-760C-4CED-B2C8-C8E299CB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952" y="3568668"/>
            <a:ext cx="5145470" cy="221304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0643D6-1771-462D-8208-E6778D294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Correct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8C51389-403F-48C1-920A-9ED9CA921D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8768" y="4083824"/>
            <a:ext cx="4980864" cy="118272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0D09FE-7C0E-4F92-B304-6A786BBF4924}"/>
                  </a:ext>
                </a:extLst>
              </p14:cNvPr>
              <p14:cNvContentPartPr/>
              <p14:nvPr/>
            </p14:nvContentPartPr>
            <p14:xfrm>
              <a:off x="1609635" y="329529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0D09FE-7C0E-4F92-B304-6A786BBF49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0995" y="3286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17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16FC-C633-42FA-9662-0BE1194B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If you have done that please click clear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C674D-560A-4BDC-8D10-0FC8AE3A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983420"/>
            <a:ext cx="9953625" cy="46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BEEF-0576-4423-A056-5B27CE9A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Grammarly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301C-DB22-438C-A8B0-4F4FB48A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9165"/>
            <a:ext cx="12192000" cy="17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70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1AB2-4C24-4713-A945-7EE25B54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Click on the word, Grammarly suggests an alternate 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C5ABB-6599-4142-9A39-7FA6E71A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4" t="25383" r="29448" b="10991"/>
          <a:stretch/>
        </p:blipFill>
        <p:spPr>
          <a:xfrm>
            <a:off x="2071576" y="2169042"/>
            <a:ext cx="8048848" cy="44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9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D99D-1CA8-4E3A-A754-1761F871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 not use buttons for hyperlinks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13949-664B-4B52-8FCF-2020B599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3107254"/>
            <a:ext cx="76866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C1A62-ADBA-482F-9117-A579DCD9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100387"/>
            <a:ext cx="8934450" cy="657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2E67FA-39E3-4EB3-A2B3-63C6BBBD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Transition words</a:t>
            </a:r>
          </a:p>
        </p:txBody>
      </p:sp>
    </p:spTree>
    <p:extLst>
      <p:ext uri="{BB962C8B-B14F-4D97-AF65-F5344CB8AC3E}">
        <p14:creationId xmlns:p14="http://schemas.microsoft.com/office/powerpoint/2010/main" val="1346290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6D45-0B6D-4D98-9D4B-442420EA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Give high quality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60BC0-2D4B-4E05-8654-8A0224E2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6" y="2240053"/>
            <a:ext cx="12192000" cy="44618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2010F7-E2C5-4C0B-9039-C3FB48032726}"/>
              </a:ext>
            </a:extLst>
          </p:cNvPr>
          <p:cNvGrpSpPr/>
          <p:nvPr/>
        </p:nvGrpSpPr>
        <p:grpSpPr>
          <a:xfrm>
            <a:off x="4497999" y="2434580"/>
            <a:ext cx="2080800" cy="2329200"/>
            <a:chOff x="4497999" y="2434580"/>
            <a:chExt cx="2080800" cy="23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E5BDA1-6221-4853-930C-631A7555550D}"/>
                    </a:ext>
                  </a:extLst>
                </p14:cNvPr>
                <p14:cNvContentPartPr/>
                <p14:nvPr/>
              </p14:nvContentPartPr>
              <p14:xfrm>
                <a:off x="4507719" y="2434580"/>
                <a:ext cx="2071080" cy="1650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E5BDA1-6221-4853-930C-631A7555550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99079" y="2425580"/>
                  <a:ext cx="2088720" cy="16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50719E-8CCA-4B4A-A07A-F689227D5E45}"/>
                    </a:ext>
                  </a:extLst>
                </p14:cNvPr>
                <p14:cNvContentPartPr/>
                <p14:nvPr/>
              </p14:nvContentPartPr>
              <p14:xfrm>
                <a:off x="4497999" y="2508740"/>
                <a:ext cx="1041480" cy="2255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50719E-8CCA-4B4A-A07A-F689227D5E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9359" y="2499740"/>
                  <a:ext cx="1059120" cy="22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B1A33F-026D-41ED-98EB-40B53C61A9C6}"/>
                  </a:ext>
                </a:extLst>
              </p14:cNvPr>
              <p14:cNvContentPartPr/>
              <p14:nvPr/>
            </p14:nvContentPartPr>
            <p14:xfrm>
              <a:off x="7846719" y="134990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B1A33F-026D-41ED-98EB-40B53C61A9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8079" y="13412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256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2B0F-2B28-4E5F-A579-D68E917E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2" y="568119"/>
            <a:ext cx="8610600" cy="1293028"/>
          </a:xfrm>
        </p:spPr>
        <p:txBody>
          <a:bodyPr/>
          <a:lstStyle/>
          <a:p>
            <a:r>
              <a:rPr lang="en-IN" dirty="0"/>
              <a:t>How to use </a:t>
            </a:r>
            <a:r>
              <a:rPr lang="en-IN" dirty="0" err="1"/>
              <a:t>canva</a:t>
            </a:r>
            <a:r>
              <a:rPr lang="en-IN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7A3C8-53F0-400C-B6E8-78FB1C51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1639529"/>
            <a:ext cx="12000614" cy="4965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CE71FC-AE1A-4D38-9665-8A65EA0685A4}"/>
                  </a:ext>
                </a:extLst>
              </p14:cNvPr>
              <p14:cNvContentPartPr/>
              <p14:nvPr/>
            </p14:nvContentPartPr>
            <p14:xfrm>
              <a:off x="8123350" y="4028902"/>
              <a:ext cx="1782720" cy="54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CE71FC-AE1A-4D38-9665-8A65EA0685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9350" y="3921262"/>
                <a:ext cx="1890360" cy="269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BC4557-9E1E-4284-9342-A55E54C51152}"/>
              </a:ext>
            </a:extLst>
          </p:cNvPr>
          <p:cNvSpPr txBox="1"/>
          <p:nvPr/>
        </p:nvSpPr>
        <p:spPr>
          <a:xfrm>
            <a:off x="10026503" y="3736706"/>
            <a:ext cx="206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Select this option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80B798-090D-40D2-B0F3-2FD275BC7794}"/>
                  </a:ext>
                </a:extLst>
              </p14:cNvPr>
              <p14:cNvContentPartPr/>
              <p14:nvPr/>
            </p14:nvContentPartPr>
            <p14:xfrm>
              <a:off x="10164474" y="1964161"/>
              <a:ext cx="335160" cy="186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80B798-090D-40D2-B0F3-2FD275BC77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474" y="1955521"/>
                <a:ext cx="352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7CD701-F1C1-429E-9275-C21FCBC97929}"/>
                  </a:ext>
                </a:extLst>
              </p14:cNvPr>
              <p14:cNvContentPartPr/>
              <p14:nvPr/>
            </p14:nvContentPartPr>
            <p14:xfrm>
              <a:off x="9608710" y="3921372"/>
              <a:ext cx="297360" cy="200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7CD701-F1C1-429E-9275-C21FCBC979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9710" y="3912732"/>
                <a:ext cx="31500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85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F015-36D9-4663-86B7-892B2DEE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" y="392233"/>
            <a:ext cx="11399875" cy="1293028"/>
          </a:xfrm>
        </p:spPr>
        <p:txBody>
          <a:bodyPr>
            <a:normAutofit/>
          </a:bodyPr>
          <a:lstStyle/>
          <a:p>
            <a:pPr algn="l"/>
            <a:r>
              <a:rPr lang="en-IN" dirty="0"/>
              <a:t>Use </a:t>
            </a:r>
            <a:r>
              <a:rPr lang="en-IN" dirty="0" err="1"/>
              <a:t>canva</a:t>
            </a:r>
            <a:r>
              <a:rPr lang="en-IN" dirty="0"/>
              <a:t> for featured image if you did not find any suitable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EC8BC-E465-4520-BC25-010CC300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0" y="1588653"/>
            <a:ext cx="10756605" cy="50460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FE0DE2-E3A2-49EF-AE23-0E30BE0CBD7F}"/>
                  </a:ext>
                </a:extLst>
              </p14:cNvPr>
              <p14:cNvContentPartPr/>
              <p14:nvPr/>
            </p14:nvContentPartPr>
            <p14:xfrm>
              <a:off x="712097" y="3302900"/>
              <a:ext cx="663480" cy="389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FE0DE2-E3A2-49EF-AE23-0E30BE0CBD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097" y="3294260"/>
                <a:ext cx="6811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631864-C25C-459C-B6CC-E519DEA6068B}"/>
                  </a:ext>
                </a:extLst>
              </p14:cNvPr>
              <p14:cNvContentPartPr/>
              <p14:nvPr/>
            </p14:nvContentPartPr>
            <p14:xfrm>
              <a:off x="2657897" y="2291300"/>
              <a:ext cx="371880" cy="28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631864-C25C-459C-B6CC-E519DEA606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8897" y="2282660"/>
                <a:ext cx="38952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524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576E-FF05-46BB-85C6-28F39437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words must fit inside the thumbnail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5E4CD-57CE-4F0D-8F52-49CD881F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55" y="1591784"/>
            <a:ext cx="40957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3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91B3-C83E-4DD0-BB9E-20D3C744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95" y="147684"/>
            <a:ext cx="8610600" cy="1293028"/>
          </a:xfrm>
        </p:spPr>
        <p:txBody>
          <a:bodyPr/>
          <a:lstStyle/>
          <a:p>
            <a:r>
              <a:rPr lang="en-IN" dirty="0"/>
              <a:t>Check the heading score. Should be above 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64C2D-ED40-4D28-9CDB-0C1BB499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1663997"/>
            <a:ext cx="12192000" cy="221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056F1-FDA4-4DFA-9B4E-E11A67B6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4165142"/>
            <a:ext cx="12192000" cy="2057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3F0F59-0CE5-4AB8-91A7-2691AB42AB9B}"/>
              </a:ext>
            </a:extLst>
          </p:cNvPr>
          <p:cNvSpPr/>
          <p:nvPr/>
        </p:nvSpPr>
        <p:spPr>
          <a:xfrm>
            <a:off x="9675628" y="1440712"/>
            <a:ext cx="1777409" cy="8452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5081A-C575-400C-AA33-92C0AF8F7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616" y="4103432"/>
            <a:ext cx="179237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D6A736-4B5E-45A1-90A7-79919768B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73" y="5167422"/>
            <a:ext cx="8218478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EC90E-DA0E-4E6D-BFF6-9AEE58121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4328"/>
            <a:ext cx="8867553" cy="15957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42BE065-A002-4D8C-A6E8-E446098986C3}"/>
              </a:ext>
            </a:extLst>
          </p:cNvPr>
          <p:cNvGrpSpPr/>
          <p:nvPr/>
        </p:nvGrpSpPr>
        <p:grpSpPr>
          <a:xfrm>
            <a:off x="7931587" y="2242700"/>
            <a:ext cx="398880" cy="335520"/>
            <a:chOff x="7931587" y="2242700"/>
            <a:chExt cx="39888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4EB0A7-E948-45D0-A368-81A2EFD41DBD}"/>
                    </a:ext>
                  </a:extLst>
                </p14:cNvPr>
                <p14:cNvContentPartPr/>
                <p14:nvPr/>
              </p14:nvContentPartPr>
              <p14:xfrm>
                <a:off x="7931587" y="2264300"/>
                <a:ext cx="398880" cy="306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4EB0A7-E948-45D0-A368-81A2EFD41D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22587" y="2255660"/>
                  <a:ext cx="4165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D31CB8-10B8-4735-9513-12F9C812C648}"/>
                    </a:ext>
                  </a:extLst>
                </p14:cNvPr>
                <p14:cNvContentPartPr/>
                <p14:nvPr/>
              </p14:nvContentPartPr>
              <p14:xfrm>
                <a:off x="8044267" y="2242700"/>
                <a:ext cx="153720" cy="335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D31CB8-10B8-4735-9513-12F9C812C6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35267" y="2234060"/>
                  <a:ext cx="17136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6B2B52C-8211-47FF-AB0F-8083CF2F3563}"/>
                  </a:ext>
                </a:extLst>
              </p14:cNvPr>
              <p14:cNvContentPartPr/>
              <p14:nvPr/>
            </p14:nvContentPartPr>
            <p14:xfrm>
              <a:off x="7410667" y="4675580"/>
              <a:ext cx="540720" cy="392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6B2B52C-8211-47FF-AB0F-8083CF2F35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1667" y="4666580"/>
                <a:ext cx="5583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5637A2-9066-4659-8074-C33BA6A86BB6}"/>
                  </a:ext>
                </a:extLst>
              </p14:cNvPr>
              <p14:cNvContentPartPr/>
              <p14:nvPr/>
            </p14:nvContentPartPr>
            <p14:xfrm>
              <a:off x="7857427" y="807380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5637A2-9066-4659-8074-C33BA6A86B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48427" y="7987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634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36B6-FDA1-45D6-A4ED-C0F9B072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Give Image Caption and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FC370-DD59-468B-8296-F25ABC0E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9" y="2452443"/>
            <a:ext cx="7052468" cy="39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2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DC25-3B56-43E1-9A15-E0D017C8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Best headline 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EE957-EAB9-4EDB-B949-0805F066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9232"/>
            <a:ext cx="12192000" cy="22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97C9-2207-4EF4-883B-EFF5FBD1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Write In active 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B4E5-70FD-4B3C-8803-14A46367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05" y="3267075"/>
            <a:ext cx="10502695" cy="9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D67DE-8E52-43DF-B4EE-302A8078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Consecutive sentences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C8BA38-E8AD-415E-9635-48FA4B6896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57550" y="2962275"/>
            <a:ext cx="5334000" cy="28434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34B551-110A-4D8E-B072-8C959E8DD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57550" y="2095458"/>
            <a:ext cx="5334000" cy="495343"/>
          </a:xfrm>
        </p:spPr>
      </p:pic>
    </p:spTree>
    <p:extLst>
      <p:ext uri="{BB962C8B-B14F-4D97-AF65-F5344CB8AC3E}">
        <p14:creationId xmlns:p14="http://schemas.microsoft.com/office/powerpoint/2010/main" val="217762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FB08-B139-45F1-BB82-53B16826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subheadings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EBA7E-3C35-4EC1-BBB9-C02A6CE3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3005137"/>
            <a:ext cx="81057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176C-139D-4B1B-9DB0-5E83520D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Paragraph length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54AEE-933D-4B37-A1EB-3DCFEEE1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3100387"/>
            <a:ext cx="85534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4AB9-E0B5-4C3C-9C63-3E9A6140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Sentence length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9D9D0-3312-4B21-B6A7-A4D792F7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3095625"/>
            <a:ext cx="8810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03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{66912C2B-44EC-4E82-AB3F-57F8C9A51181}tf67670762_win32</Template>
  <TotalTime>5010</TotalTime>
  <Words>342</Words>
  <Application>Microsoft Office PowerPoint</Application>
  <PresentationFormat>Widescreen</PresentationFormat>
  <Paragraphs>57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Century Gothic</vt:lpstr>
      <vt:lpstr>Vapor Trail</vt:lpstr>
      <vt:lpstr>WordPress tutorial</vt:lpstr>
      <vt:lpstr>1. readability</vt:lpstr>
      <vt:lpstr>Try to make your sentences shorter</vt:lpstr>
      <vt:lpstr>Transition words</vt:lpstr>
      <vt:lpstr>Write In active voice</vt:lpstr>
      <vt:lpstr>Consecutive sentences</vt:lpstr>
      <vt:lpstr>Use subheadings</vt:lpstr>
      <vt:lpstr>Paragraph length</vt:lpstr>
      <vt:lpstr>Sentence length</vt:lpstr>
      <vt:lpstr>2. SEO</vt:lpstr>
      <vt:lpstr>How to give a focus key phrase</vt:lpstr>
      <vt:lpstr>How to give a focus key phrase - example</vt:lpstr>
      <vt:lpstr>How to give seo title</vt:lpstr>
      <vt:lpstr>Wrong seo title</vt:lpstr>
      <vt:lpstr>Correct seo title</vt:lpstr>
      <vt:lpstr>How to get a green in seo?</vt:lpstr>
      <vt:lpstr>Add internal and external links</vt:lpstr>
      <vt:lpstr>Don’t overuse the keyword</vt:lpstr>
      <vt:lpstr>Only the title heading should have H1, other headings and sub headings should have above h2-h6</vt:lpstr>
      <vt:lpstr>Key phrase length </vt:lpstr>
      <vt:lpstr>Wrong internal link</vt:lpstr>
      <vt:lpstr>Easy method to give an internal link</vt:lpstr>
      <vt:lpstr>Correct internal link</vt:lpstr>
      <vt:lpstr>3. Document (sidebar)</vt:lpstr>
      <vt:lpstr>Featured image should always be set here</vt:lpstr>
      <vt:lpstr>Add tags to the post</vt:lpstr>
      <vt:lpstr>Do not add category</vt:lpstr>
      <vt:lpstr>Always set the post in pending review</vt:lpstr>
      <vt:lpstr>4. Post</vt:lpstr>
      <vt:lpstr>Use hyperlinks instead</vt:lpstr>
      <vt:lpstr>Do not give space before a paragraph starts</vt:lpstr>
      <vt:lpstr>Do not give any third-party videos</vt:lpstr>
      <vt:lpstr>Don’t give bullet point for headings</vt:lpstr>
      <vt:lpstr>Do not place the image on the left or right </vt:lpstr>
      <vt:lpstr>Do not change the color of the headings, divi template will automatically set the colors</vt:lpstr>
      <vt:lpstr>If you have done that please click clear</vt:lpstr>
      <vt:lpstr>Use Grammarly</vt:lpstr>
      <vt:lpstr>Click on the word, Grammarly suggests an alternate word</vt:lpstr>
      <vt:lpstr>Do not use buttons for hyperlinks</vt:lpstr>
      <vt:lpstr>Give high quality images</vt:lpstr>
      <vt:lpstr>How to use canva?</vt:lpstr>
      <vt:lpstr>Use canva for featured image if you did not find any suitable image</vt:lpstr>
      <vt:lpstr>The words must fit inside the thumbnail</vt:lpstr>
      <vt:lpstr>Check the heading score. Should be above 50</vt:lpstr>
      <vt:lpstr>Give Image Caption and source</vt:lpstr>
      <vt:lpstr>Best headline score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monisha macharla</dc:creator>
  <cp:lastModifiedBy>monisha macharla</cp:lastModifiedBy>
  <cp:revision>20</cp:revision>
  <dcterms:created xsi:type="dcterms:W3CDTF">2020-10-02T12:02:34Z</dcterms:created>
  <dcterms:modified xsi:type="dcterms:W3CDTF">2020-10-05T23:32:35Z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